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66" r:id="rId3"/>
    <p:sldId id="257" r:id="rId4"/>
    <p:sldId id="258" r:id="rId5"/>
    <p:sldId id="259" r:id="rId6"/>
    <p:sldId id="261" r:id="rId7"/>
    <p:sldId id="262" r:id="rId8"/>
    <p:sldId id="263" r:id="rId9"/>
    <p:sldId id="260" r:id="rId10"/>
    <p:sldId id="264" r:id="rId11"/>
    <p:sldId id="265" r:id="rId12"/>
    <p:sldId id="267" r:id="rId13"/>
    <p:sldId id="268" r:id="rId14"/>
    <p:sldId id="269" r:id="rId15"/>
    <p:sldId id="270" r:id="rId16"/>
    <p:sldId id="272" r:id="rId17"/>
    <p:sldId id="271" r:id="rId18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84EDE-5250-4578-BD2C-3AEC42786799}" type="datetimeFigureOut">
              <a:rPr lang="en-AU" smtClean="0"/>
              <a:t>26/11/2021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94986-868B-4189-8F7D-73466AA8E2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0806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94986-868B-4189-8F7D-73466AA8E2B2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828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984412" y="3571686"/>
            <a:ext cx="631917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5F5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100" b="1" i="0">
                <a:solidFill>
                  <a:srgbClr val="EFBC49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62423" y="2308662"/>
            <a:ext cx="8963153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86360" y="3528258"/>
            <a:ext cx="9115278" cy="2980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1" i="0">
                <a:solidFill>
                  <a:srgbClr val="EFBC49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image" Target="../media/image9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g"/><Relationship Id="rId5" Type="http://schemas.openxmlformats.org/officeDocument/2006/relationships/image" Target="../media/image16.png"/><Relationship Id="rId4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16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4.png"/><Relationship Id="rId7" Type="http://schemas.openxmlformats.org/officeDocument/2006/relationships/image" Target="../media/image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699" y="6776984"/>
            <a:ext cx="6086459" cy="447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124839" y="0"/>
            <a:ext cx="5160782" cy="10286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00006" cy="45570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523820" y="5698313"/>
            <a:ext cx="347980" cy="505459"/>
          </a:xfrm>
          <a:custGeom>
            <a:avLst/>
            <a:gdLst/>
            <a:ahLst/>
            <a:cxnLst/>
            <a:rect l="l" t="t" r="r" b="b"/>
            <a:pathLst>
              <a:path w="347980" h="505460">
                <a:moveTo>
                  <a:pt x="215808" y="505085"/>
                </a:moveTo>
                <a:lnTo>
                  <a:pt x="199861" y="330426"/>
                </a:lnTo>
                <a:lnTo>
                  <a:pt x="61625" y="356827"/>
                </a:lnTo>
                <a:lnTo>
                  <a:pt x="47976" y="222867"/>
                </a:lnTo>
                <a:lnTo>
                  <a:pt x="0" y="218992"/>
                </a:lnTo>
                <a:lnTo>
                  <a:pt x="34293" y="0"/>
                </a:lnTo>
                <a:lnTo>
                  <a:pt x="62666" y="23779"/>
                </a:lnTo>
                <a:lnTo>
                  <a:pt x="96694" y="43810"/>
                </a:lnTo>
                <a:lnTo>
                  <a:pt x="136901" y="58814"/>
                </a:lnTo>
                <a:lnTo>
                  <a:pt x="183812" y="67511"/>
                </a:lnTo>
                <a:lnTo>
                  <a:pt x="204265" y="50671"/>
                </a:lnTo>
                <a:lnTo>
                  <a:pt x="231441" y="45812"/>
                </a:lnTo>
                <a:lnTo>
                  <a:pt x="258045" y="53610"/>
                </a:lnTo>
                <a:lnTo>
                  <a:pt x="276781" y="74746"/>
                </a:lnTo>
                <a:lnTo>
                  <a:pt x="285872" y="97080"/>
                </a:lnTo>
                <a:lnTo>
                  <a:pt x="286752" y="112239"/>
                </a:lnTo>
                <a:lnTo>
                  <a:pt x="277485" y="127167"/>
                </a:lnTo>
                <a:lnTo>
                  <a:pt x="256137" y="148806"/>
                </a:lnTo>
                <a:lnTo>
                  <a:pt x="347357" y="264251"/>
                </a:lnTo>
                <a:lnTo>
                  <a:pt x="331959" y="456740"/>
                </a:lnTo>
                <a:lnTo>
                  <a:pt x="215808" y="505085"/>
                </a:lnTo>
                <a:close/>
              </a:path>
            </a:pathLst>
          </a:custGeom>
          <a:solidFill>
            <a:srgbClr val="FDB0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331639" y="5370459"/>
            <a:ext cx="2956560" cy="4025900"/>
          </a:xfrm>
          <a:custGeom>
            <a:avLst/>
            <a:gdLst/>
            <a:ahLst/>
            <a:cxnLst/>
            <a:rect l="l" t="t" r="r" b="b"/>
            <a:pathLst>
              <a:path w="2956559" h="4025900">
                <a:moveTo>
                  <a:pt x="1556671" y="2133600"/>
                </a:moveTo>
                <a:lnTo>
                  <a:pt x="1432495" y="2133600"/>
                </a:lnTo>
                <a:lnTo>
                  <a:pt x="1432495" y="1727200"/>
                </a:lnTo>
                <a:lnTo>
                  <a:pt x="1406751" y="1714500"/>
                </a:lnTo>
                <a:lnTo>
                  <a:pt x="1348664" y="1663700"/>
                </a:lnTo>
                <a:lnTo>
                  <a:pt x="1316992" y="1638300"/>
                </a:lnTo>
                <a:lnTo>
                  <a:pt x="1284014" y="1612900"/>
                </a:lnTo>
                <a:lnTo>
                  <a:pt x="1250067" y="1587500"/>
                </a:lnTo>
                <a:lnTo>
                  <a:pt x="1215486" y="1562100"/>
                </a:lnTo>
                <a:lnTo>
                  <a:pt x="1145765" y="1485900"/>
                </a:lnTo>
                <a:lnTo>
                  <a:pt x="1111295" y="1447800"/>
                </a:lnTo>
                <a:lnTo>
                  <a:pt x="1077533" y="1409700"/>
                </a:lnTo>
                <a:lnTo>
                  <a:pt x="1044815" y="1371600"/>
                </a:lnTo>
                <a:lnTo>
                  <a:pt x="1013476" y="1333500"/>
                </a:lnTo>
                <a:lnTo>
                  <a:pt x="983852" y="1295400"/>
                </a:lnTo>
                <a:lnTo>
                  <a:pt x="956279" y="1244600"/>
                </a:lnTo>
                <a:lnTo>
                  <a:pt x="931091" y="1206500"/>
                </a:lnTo>
                <a:lnTo>
                  <a:pt x="908624" y="1155700"/>
                </a:lnTo>
                <a:lnTo>
                  <a:pt x="889215" y="1104900"/>
                </a:lnTo>
                <a:lnTo>
                  <a:pt x="873198" y="1066800"/>
                </a:lnTo>
                <a:lnTo>
                  <a:pt x="860909" y="1016000"/>
                </a:lnTo>
                <a:lnTo>
                  <a:pt x="852683" y="965200"/>
                </a:lnTo>
                <a:lnTo>
                  <a:pt x="848856" y="914400"/>
                </a:lnTo>
                <a:lnTo>
                  <a:pt x="848454" y="850900"/>
                </a:lnTo>
                <a:lnTo>
                  <a:pt x="850387" y="800100"/>
                </a:lnTo>
                <a:lnTo>
                  <a:pt x="854593" y="749300"/>
                </a:lnTo>
                <a:lnTo>
                  <a:pt x="861005" y="698500"/>
                </a:lnTo>
                <a:lnTo>
                  <a:pt x="869560" y="647700"/>
                </a:lnTo>
                <a:lnTo>
                  <a:pt x="880192" y="596900"/>
                </a:lnTo>
                <a:lnTo>
                  <a:pt x="892836" y="546100"/>
                </a:lnTo>
                <a:lnTo>
                  <a:pt x="907428" y="495300"/>
                </a:lnTo>
                <a:lnTo>
                  <a:pt x="923903" y="457200"/>
                </a:lnTo>
                <a:lnTo>
                  <a:pt x="942196" y="406400"/>
                </a:lnTo>
                <a:lnTo>
                  <a:pt x="962242" y="368300"/>
                </a:lnTo>
                <a:lnTo>
                  <a:pt x="983977" y="330200"/>
                </a:lnTo>
                <a:lnTo>
                  <a:pt x="1007335" y="292100"/>
                </a:lnTo>
                <a:lnTo>
                  <a:pt x="1032252" y="254000"/>
                </a:lnTo>
                <a:lnTo>
                  <a:pt x="1058664" y="215900"/>
                </a:lnTo>
                <a:lnTo>
                  <a:pt x="1086504" y="177800"/>
                </a:lnTo>
                <a:lnTo>
                  <a:pt x="1115709" y="152400"/>
                </a:lnTo>
                <a:lnTo>
                  <a:pt x="1146213" y="127000"/>
                </a:lnTo>
                <a:lnTo>
                  <a:pt x="1177952" y="101600"/>
                </a:lnTo>
                <a:lnTo>
                  <a:pt x="1210861" y="76200"/>
                </a:lnTo>
                <a:lnTo>
                  <a:pt x="1244875" y="50800"/>
                </a:lnTo>
                <a:lnTo>
                  <a:pt x="1315959" y="25400"/>
                </a:lnTo>
                <a:lnTo>
                  <a:pt x="1390686" y="0"/>
                </a:lnTo>
                <a:lnTo>
                  <a:pt x="1585064" y="0"/>
                </a:lnTo>
                <a:lnTo>
                  <a:pt x="1659519" y="25400"/>
                </a:lnTo>
                <a:lnTo>
                  <a:pt x="1695566" y="38100"/>
                </a:lnTo>
                <a:lnTo>
                  <a:pt x="1730733" y="63500"/>
                </a:lnTo>
                <a:lnTo>
                  <a:pt x="1764948" y="88900"/>
                </a:lnTo>
                <a:lnTo>
                  <a:pt x="1798142" y="101600"/>
                </a:lnTo>
                <a:lnTo>
                  <a:pt x="1830245" y="127000"/>
                </a:lnTo>
                <a:lnTo>
                  <a:pt x="1861185" y="165100"/>
                </a:lnTo>
                <a:lnTo>
                  <a:pt x="1890893" y="190500"/>
                </a:lnTo>
                <a:lnTo>
                  <a:pt x="1919297" y="228600"/>
                </a:lnTo>
                <a:lnTo>
                  <a:pt x="1946329" y="266700"/>
                </a:lnTo>
                <a:lnTo>
                  <a:pt x="1971917" y="292100"/>
                </a:lnTo>
                <a:lnTo>
                  <a:pt x="1995991" y="342900"/>
                </a:lnTo>
                <a:lnTo>
                  <a:pt x="2018481" y="381000"/>
                </a:lnTo>
                <a:lnTo>
                  <a:pt x="2039316" y="419100"/>
                </a:lnTo>
                <a:lnTo>
                  <a:pt x="2058426" y="469900"/>
                </a:lnTo>
                <a:lnTo>
                  <a:pt x="2075740" y="508000"/>
                </a:lnTo>
                <a:lnTo>
                  <a:pt x="2091189" y="558800"/>
                </a:lnTo>
                <a:lnTo>
                  <a:pt x="2104701" y="609600"/>
                </a:lnTo>
                <a:lnTo>
                  <a:pt x="2116207" y="660400"/>
                </a:lnTo>
                <a:lnTo>
                  <a:pt x="2125635" y="711200"/>
                </a:lnTo>
                <a:lnTo>
                  <a:pt x="2132917" y="762000"/>
                </a:lnTo>
                <a:lnTo>
                  <a:pt x="2137980" y="812800"/>
                </a:lnTo>
                <a:lnTo>
                  <a:pt x="2140756" y="876300"/>
                </a:lnTo>
                <a:lnTo>
                  <a:pt x="2139742" y="927100"/>
                </a:lnTo>
                <a:lnTo>
                  <a:pt x="2133720" y="977900"/>
                </a:lnTo>
                <a:lnTo>
                  <a:pt x="2123089" y="1028700"/>
                </a:lnTo>
                <a:lnTo>
                  <a:pt x="2108246" y="1092200"/>
                </a:lnTo>
                <a:lnTo>
                  <a:pt x="2089592" y="1143000"/>
                </a:lnTo>
                <a:lnTo>
                  <a:pt x="2067525" y="1193800"/>
                </a:lnTo>
                <a:lnTo>
                  <a:pt x="2042443" y="1231900"/>
                </a:lnTo>
                <a:lnTo>
                  <a:pt x="2014746" y="1282700"/>
                </a:lnTo>
                <a:lnTo>
                  <a:pt x="1984833" y="1333500"/>
                </a:lnTo>
                <a:lnTo>
                  <a:pt x="1953102" y="1371600"/>
                </a:lnTo>
                <a:lnTo>
                  <a:pt x="1919952" y="1422400"/>
                </a:lnTo>
                <a:lnTo>
                  <a:pt x="1885782" y="1460500"/>
                </a:lnTo>
                <a:lnTo>
                  <a:pt x="1781142" y="1574800"/>
                </a:lnTo>
                <a:lnTo>
                  <a:pt x="1746881" y="1600200"/>
                </a:lnTo>
                <a:lnTo>
                  <a:pt x="1713594" y="1638300"/>
                </a:lnTo>
                <a:lnTo>
                  <a:pt x="1681681" y="1663700"/>
                </a:lnTo>
                <a:lnTo>
                  <a:pt x="1651539" y="1689100"/>
                </a:lnTo>
                <a:lnTo>
                  <a:pt x="1623569" y="1714500"/>
                </a:lnTo>
                <a:lnTo>
                  <a:pt x="1598168" y="1727200"/>
                </a:lnTo>
                <a:lnTo>
                  <a:pt x="1575736" y="1752600"/>
                </a:lnTo>
                <a:lnTo>
                  <a:pt x="1556671" y="1765300"/>
                </a:lnTo>
                <a:lnTo>
                  <a:pt x="1556671" y="2133600"/>
                </a:lnTo>
                <a:close/>
              </a:path>
              <a:path w="2956559" h="4025900">
                <a:moveTo>
                  <a:pt x="698876" y="1600200"/>
                </a:moveTo>
                <a:lnTo>
                  <a:pt x="435618" y="1600200"/>
                </a:lnTo>
                <a:lnTo>
                  <a:pt x="477328" y="1587500"/>
                </a:lnTo>
                <a:lnTo>
                  <a:pt x="653217" y="1587500"/>
                </a:lnTo>
                <a:lnTo>
                  <a:pt x="698876" y="1600200"/>
                </a:lnTo>
                <a:close/>
              </a:path>
              <a:path w="2956559" h="4025900">
                <a:moveTo>
                  <a:pt x="1163019" y="2971800"/>
                </a:moveTo>
                <a:lnTo>
                  <a:pt x="706176" y="2971800"/>
                </a:lnTo>
                <a:lnTo>
                  <a:pt x="605730" y="2946400"/>
                </a:lnTo>
                <a:lnTo>
                  <a:pt x="557284" y="2921000"/>
                </a:lnTo>
                <a:lnTo>
                  <a:pt x="510385" y="2895600"/>
                </a:lnTo>
                <a:lnTo>
                  <a:pt x="465305" y="2870200"/>
                </a:lnTo>
                <a:lnTo>
                  <a:pt x="422316" y="2844800"/>
                </a:lnTo>
                <a:lnTo>
                  <a:pt x="379575" y="2806700"/>
                </a:lnTo>
                <a:lnTo>
                  <a:pt x="338922" y="2781300"/>
                </a:lnTo>
                <a:lnTo>
                  <a:pt x="300390" y="2743200"/>
                </a:lnTo>
                <a:lnTo>
                  <a:pt x="264014" y="2705100"/>
                </a:lnTo>
                <a:lnTo>
                  <a:pt x="229827" y="2667000"/>
                </a:lnTo>
                <a:lnTo>
                  <a:pt x="197863" y="2628900"/>
                </a:lnTo>
                <a:lnTo>
                  <a:pt x="168155" y="2578100"/>
                </a:lnTo>
                <a:lnTo>
                  <a:pt x="140739" y="2540000"/>
                </a:lnTo>
                <a:lnTo>
                  <a:pt x="115647" y="2501900"/>
                </a:lnTo>
                <a:lnTo>
                  <a:pt x="92913" y="2463800"/>
                </a:lnTo>
                <a:lnTo>
                  <a:pt x="72571" y="2413000"/>
                </a:lnTo>
                <a:lnTo>
                  <a:pt x="54656" y="2374900"/>
                </a:lnTo>
                <a:lnTo>
                  <a:pt x="39200" y="2336800"/>
                </a:lnTo>
                <a:lnTo>
                  <a:pt x="26237" y="2286000"/>
                </a:lnTo>
                <a:lnTo>
                  <a:pt x="15802" y="2247900"/>
                </a:lnTo>
                <a:lnTo>
                  <a:pt x="7928" y="2209800"/>
                </a:lnTo>
                <a:lnTo>
                  <a:pt x="2650" y="2159000"/>
                </a:lnTo>
                <a:lnTo>
                  <a:pt x="0" y="2120900"/>
                </a:lnTo>
                <a:lnTo>
                  <a:pt x="12" y="2082800"/>
                </a:lnTo>
                <a:lnTo>
                  <a:pt x="2721" y="2044700"/>
                </a:lnTo>
                <a:lnTo>
                  <a:pt x="8161" y="2006600"/>
                </a:lnTo>
                <a:lnTo>
                  <a:pt x="16364" y="1968500"/>
                </a:lnTo>
                <a:lnTo>
                  <a:pt x="27366" y="1930400"/>
                </a:lnTo>
                <a:lnTo>
                  <a:pt x="41199" y="1892300"/>
                </a:lnTo>
                <a:lnTo>
                  <a:pt x="57897" y="1854200"/>
                </a:lnTo>
                <a:lnTo>
                  <a:pt x="77496" y="1816100"/>
                </a:lnTo>
                <a:lnTo>
                  <a:pt x="100027" y="1790700"/>
                </a:lnTo>
                <a:lnTo>
                  <a:pt x="125188" y="1752600"/>
                </a:lnTo>
                <a:lnTo>
                  <a:pt x="152523" y="1727200"/>
                </a:lnTo>
                <a:lnTo>
                  <a:pt x="181916" y="1701800"/>
                </a:lnTo>
                <a:lnTo>
                  <a:pt x="213253" y="1676400"/>
                </a:lnTo>
                <a:lnTo>
                  <a:pt x="246417" y="1663700"/>
                </a:lnTo>
                <a:lnTo>
                  <a:pt x="281293" y="1638300"/>
                </a:lnTo>
                <a:lnTo>
                  <a:pt x="317767" y="1625600"/>
                </a:lnTo>
                <a:lnTo>
                  <a:pt x="355723" y="1612900"/>
                </a:lnTo>
                <a:lnTo>
                  <a:pt x="395045" y="1600200"/>
                </a:lnTo>
                <a:lnTo>
                  <a:pt x="744980" y="1600200"/>
                </a:lnTo>
                <a:lnTo>
                  <a:pt x="884800" y="1638300"/>
                </a:lnTo>
                <a:lnTo>
                  <a:pt x="931526" y="1663700"/>
                </a:lnTo>
                <a:lnTo>
                  <a:pt x="978119" y="1676400"/>
                </a:lnTo>
                <a:lnTo>
                  <a:pt x="1115951" y="1752600"/>
                </a:lnTo>
                <a:lnTo>
                  <a:pt x="1160861" y="1790700"/>
                </a:lnTo>
                <a:lnTo>
                  <a:pt x="1205062" y="1816100"/>
                </a:lnTo>
                <a:lnTo>
                  <a:pt x="1243474" y="1854200"/>
                </a:lnTo>
                <a:lnTo>
                  <a:pt x="1278744" y="1879600"/>
                </a:lnTo>
                <a:lnTo>
                  <a:pt x="1311016" y="1917700"/>
                </a:lnTo>
                <a:lnTo>
                  <a:pt x="1340435" y="1955800"/>
                </a:lnTo>
                <a:lnTo>
                  <a:pt x="1367146" y="2006600"/>
                </a:lnTo>
                <a:lnTo>
                  <a:pt x="1391297" y="2044700"/>
                </a:lnTo>
                <a:lnTo>
                  <a:pt x="1413031" y="2095500"/>
                </a:lnTo>
                <a:lnTo>
                  <a:pt x="1432495" y="2133600"/>
                </a:lnTo>
                <a:lnTo>
                  <a:pt x="1556671" y="2133600"/>
                </a:lnTo>
                <a:lnTo>
                  <a:pt x="1556671" y="2616200"/>
                </a:lnTo>
                <a:lnTo>
                  <a:pt x="2956359" y="2616200"/>
                </a:lnTo>
                <a:lnTo>
                  <a:pt x="2956359" y="2794000"/>
                </a:lnTo>
                <a:lnTo>
                  <a:pt x="2946728" y="2819400"/>
                </a:lnTo>
                <a:lnTo>
                  <a:pt x="2931276" y="2857500"/>
                </a:lnTo>
                <a:lnTo>
                  <a:pt x="2913365" y="2908300"/>
                </a:lnTo>
                <a:lnTo>
                  <a:pt x="1402674" y="2908300"/>
                </a:lnTo>
                <a:lnTo>
                  <a:pt x="1369508" y="2921000"/>
                </a:lnTo>
                <a:lnTo>
                  <a:pt x="1333269" y="2933700"/>
                </a:lnTo>
                <a:lnTo>
                  <a:pt x="1294229" y="2946400"/>
                </a:lnTo>
                <a:lnTo>
                  <a:pt x="1252659" y="2946400"/>
                </a:lnTo>
                <a:lnTo>
                  <a:pt x="1208832" y="2959100"/>
                </a:lnTo>
                <a:lnTo>
                  <a:pt x="1163019" y="2971800"/>
                </a:lnTo>
                <a:close/>
              </a:path>
              <a:path w="2956559" h="4025900">
                <a:moveTo>
                  <a:pt x="2956359" y="2616200"/>
                </a:moveTo>
                <a:lnTo>
                  <a:pt x="1556671" y="2616200"/>
                </a:lnTo>
                <a:lnTo>
                  <a:pt x="1576112" y="2578100"/>
                </a:lnTo>
                <a:lnTo>
                  <a:pt x="1597743" y="2527300"/>
                </a:lnTo>
                <a:lnTo>
                  <a:pt x="1621697" y="2489200"/>
                </a:lnTo>
                <a:lnTo>
                  <a:pt x="1648106" y="2451100"/>
                </a:lnTo>
                <a:lnTo>
                  <a:pt x="1677103" y="2413000"/>
                </a:lnTo>
                <a:lnTo>
                  <a:pt x="1708821" y="2374900"/>
                </a:lnTo>
                <a:lnTo>
                  <a:pt x="1743393" y="2336800"/>
                </a:lnTo>
                <a:lnTo>
                  <a:pt x="1780950" y="2311400"/>
                </a:lnTo>
                <a:lnTo>
                  <a:pt x="1825147" y="2273300"/>
                </a:lnTo>
                <a:lnTo>
                  <a:pt x="1870056" y="2247900"/>
                </a:lnTo>
                <a:lnTo>
                  <a:pt x="1915559" y="2209800"/>
                </a:lnTo>
                <a:lnTo>
                  <a:pt x="1961541" y="2197100"/>
                </a:lnTo>
                <a:lnTo>
                  <a:pt x="2054483" y="2146300"/>
                </a:lnTo>
                <a:lnTo>
                  <a:pt x="2147958" y="2120900"/>
                </a:lnTo>
                <a:lnTo>
                  <a:pt x="2194606" y="2095500"/>
                </a:lnTo>
                <a:lnTo>
                  <a:pt x="2241042" y="2095500"/>
                </a:lnTo>
                <a:lnTo>
                  <a:pt x="2332811" y="2070100"/>
                </a:lnTo>
                <a:lnTo>
                  <a:pt x="2465979" y="2070100"/>
                </a:lnTo>
                <a:lnTo>
                  <a:pt x="2508711" y="2082800"/>
                </a:lnTo>
                <a:lnTo>
                  <a:pt x="2550421" y="2082800"/>
                </a:lnTo>
                <a:lnTo>
                  <a:pt x="2630315" y="2108200"/>
                </a:lnTo>
                <a:lnTo>
                  <a:pt x="2668269" y="2120900"/>
                </a:lnTo>
                <a:lnTo>
                  <a:pt x="2704739" y="2133600"/>
                </a:lnTo>
                <a:lnTo>
                  <a:pt x="2772769" y="2171700"/>
                </a:lnTo>
                <a:lnTo>
                  <a:pt x="2804097" y="2197100"/>
                </a:lnTo>
                <a:lnTo>
                  <a:pt x="2833480" y="2222500"/>
                </a:lnTo>
                <a:lnTo>
                  <a:pt x="2885950" y="2273300"/>
                </a:lnTo>
                <a:lnTo>
                  <a:pt x="2908467" y="2311400"/>
                </a:lnTo>
                <a:lnTo>
                  <a:pt x="2928053" y="2336800"/>
                </a:lnTo>
                <a:lnTo>
                  <a:pt x="2944742" y="2374900"/>
                </a:lnTo>
                <a:lnTo>
                  <a:pt x="2956359" y="2413000"/>
                </a:lnTo>
                <a:lnTo>
                  <a:pt x="2956359" y="2616200"/>
                </a:lnTo>
                <a:close/>
              </a:path>
              <a:path w="2956559" h="4025900">
                <a:moveTo>
                  <a:pt x="1556671" y="4025900"/>
                </a:moveTo>
                <a:lnTo>
                  <a:pt x="1432495" y="4025900"/>
                </a:lnTo>
                <a:lnTo>
                  <a:pt x="1432495" y="2908300"/>
                </a:lnTo>
                <a:lnTo>
                  <a:pt x="2913365" y="2908300"/>
                </a:lnTo>
                <a:lnTo>
                  <a:pt x="2893028" y="2946400"/>
                </a:lnTo>
                <a:lnTo>
                  <a:pt x="2870300" y="2984500"/>
                </a:lnTo>
                <a:lnTo>
                  <a:pt x="2845213" y="3035300"/>
                </a:lnTo>
                <a:lnTo>
                  <a:pt x="2817801" y="3073400"/>
                </a:lnTo>
                <a:lnTo>
                  <a:pt x="2788099" y="3111500"/>
                </a:lnTo>
                <a:lnTo>
                  <a:pt x="2756139" y="3149600"/>
                </a:lnTo>
                <a:lnTo>
                  <a:pt x="2721956" y="3187700"/>
                </a:lnTo>
                <a:lnTo>
                  <a:pt x="2685582" y="3225800"/>
                </a:lnTo>
                <a:lnTo>
                  <a:pt x="2647053" y="3263900"/>
                </a:lnTo>
                <a:lnTo>
                  <a:pt x="2606402" y="3302000"/>
                </a:lnTo>
                <a:lnTo>
                  <a:pt x="2563661" y="3327400"/>
                </a:lnTo>
                <a:lnTo>
                  <a:pt x="2520904" y="3365500"/>
                </a:lnTo>
                <a:lnTo>
                  <a:pt x="2476078" y="3390900"/>
                </a:lnTo>
                <a:lnTo>
                  <a:pt x="1556671" y="3390900"/>
                </a:lnTo>
                <a:lnTo>
                  <a:pt x="1556671" y="4025900"/>
                </a:lnTo>
                <a:close/>
              </a:path>
              <a:path w="2956559" h="4025900">
                <a:moveTo>
                  <a:pt x="1066522" y="2984500"/>
                </a:moveTo>
                <a:lnTo>
                  <a:pt x="809550" y="2984500"/>
                </a:lnTo>
                <a:lnTo>
                  <a:pt x="757633" y="2971800"/>
                </a:lnTo>
                <a:lnTo>
                  <a:pt x="1115492" y="2971800"/>
                </a:lnTo>
                <a:lnTo>
                  <a:pt x="1066522" y="2984500"/>
                </a:lnTo>
                <a:close/>
              </a:path>
              <a:path w="2956559" h="4025900">
                <a:moveTo>
                  <a:pt x="2230270" y="3467100"/>
                </a:moveTo>
                <a:lnTo>
                  <a:pt x="1874078" y="3467100"/>
                </a:lnTo>
                <a:lnTo>
                  <a:pt x="1780949" y="3441700"/>
                </a:lnTo>
                <a:lnTo>
                  <a:pt x="1737160" y="3441700"/>
                </a:lnTo>
                <a:lnTo>
                  <a:pt x="1695579" y="3429000"/>
                </a:lnTo>
                <a:lnTo>
                  <a:pt x="1656472" y="3416300"/>
                </a:lnTo>
                <a:lnTo>
                  <a:pt x="1620107" y="3416300"/>
                </a:lnTo>
                <a:lnTo>
                  <a:pt x="1586751" y="3403600"/>
                </a:lnTo>
                <a:lnTo>
                  <a:pt x="1556671" y="3390900"/>
                </a:lnTo>
                <a:lnTo>
                  <a:pt x="2476078" y="3390900"/>
                </a:lnTo>
                <a:lnTo>
                  <a:pt x="2429451" y="3416300"/>
                </a:lnTo>
                <a:lnTo>
                  <a:pt x="2230270" y="3467100"/>
                </a:lnTo>
                <a:close/>
              </a:path>
              <a:path w="2956559" h="4025900">
                <a:moveTo>
                  <a:pt x="2075063" y="3479800"/>
                </a:moveTo>
                <a:lnTo>
                  <a:pt x="2023644" y="3479800"/>
                </a:lnTo>
                <a:lnTo>
                  <a:pt x="1972828" y="3467100"/>
                </a:lnTo>
                <a:lnTo>
                  <a:pt x="2126818" y="3467100"/>
                </a:lnTo>
                <a:lnTo>
                  <a:pt x="2075063" y="3479800"/>
                </a:lnTo>
                <a:close/>
              </a:path>
            </a:pathLst>
          </a:custGeom>
          <a:solidFill>
            <a:srgbClr val="DBED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61449" y="4531621"/>
            <a:ext cx="2986405" cy="4032885"/>
          </a:xfrm>
          <a:custGeom>
            <a:avLst/>
            <a:gdLst/>
            <a:ahLst/>
            <a:cxnLst/>
            <a:rect l="l" t="t" r="r" b="b"/>
            <a:pathLst>
              <a:path w="2986405" h="4032884">
                <a:moveTo>
                  <a:pt x="1556686" y="4032387"/>
                </a:moveTo>
                <a:lnTo>
                  <a:pt x="1432510" y="4032387"/>
                </a:lnTo>
                <a:lnTo>
                  <a:pt x="1432510" y="2912153"/>
                </a:lnTo>
                <a:lnTo>
                  <a:pt x="1369522" y="2929849"/>
                </a:lnTo>
                <a:lnTo>
                  <a:pt x="1294241" y="2948286"/>
                </a:lnTo>
                <a:lnTo>
                  <a:pt x="1252670" y="2957223"/>
                </a:lnTo>
                <a:lnTo>
                  <a:pt x="1208841" y="2965675"/>
                </a:lnTo>
                <a:lnTo>
                  <a:pt x="1163026" y="2973417"/>
                </a:lnTo>
                <a:lnTo>
                  <a:pt x="1115498" y="2980227"/>
                </a:lnTo>
                <a:lnTo>
                  <a:pt x="1066526" y="2985880"/>
                </a:lnTo>
                <a:lnTo>
                  <a:pt x="1016385" y="2990153"/>
                </a:lnTo>
                <a:lnTo>
                  <a:pt x="965344" y="2992823"/>
                </a:lnTo>
                <a:lnTo>
                  <a:pt x="913677" y="2993665"/>
                </a:lnTo>
                <a:lnTo>
                  <a:pt x="861655" y="2992456"/>
                </a:lnTo>
                <a:lnTo>
                  <a:pt x="809549" y="2988973"/>
                </a:lnTo>
                <a:lnTo>
                  <a:pt x="757633" y="2982992"/>
                </a:lnTo>
                <a:lnTo>
                  <a:pt x="706176" y="2974288"/>
                </a:lnTo>
                <a:lnTo>
                  <a:pt x="655452" y="2962640"/>
                </a:lnTo>
                <a:lnTo>
                  <a:pt x="605732" y="2947822"/>
                </a:lnTo>
                <a:lnTo>
                  <a:pt x="557288" y="2929612"/>
                </a:lnTo>
                <a:lnTo>
                  <a:pt x="510392" y="2907786"/>
                </a:lnTo>
                <a:lnTo>
                  <a:pt x="465316" y="2882120"/>
                </a:lnTo>
                <a:lnTo>
                  <a:pt x="422331" y="2852391"/>
                </a:lnTo>
                <a:lnTo>
                  <a:pt x="379590" y="2818376"/>
                </a:lnTo>
                <a:lnTo>
                  <a:pt x="338936" y="2783046"/>
                </a:lnTo>
                <a:lnTo>
                  <a:pt x="300404" y="2746511"/>
                </a:lnTo>
                <a:lnTo>
                  <a:pt x="264028" y="2708881"/>
                </a:lnTo>
                <a:lnTo>
                  <a:pt x="229840" y="2670267"/>
                </a:lnTo>
                <a:lnTo>
                  <a:pt x="197876" y="2630779"/>
                </a:lnTo>
                <a:lnTo>
                  <a:pt x="168168" y="2590527"/>
                </a:lnTo>
                <a:lnTo>
                  <a:pt x="140751" y="2549623"/>
                </a:lnTo>
                <a:lnTo>
                  <a:pt x="115658" y="2508177"/>
                </a:lnTo>
                <a:lnTo>
                  <a:pt x="92923" y="2466299"/>
                </a:lnTo>
                <a:lnTo>
                  <a:pt x="72581" y="2424100"/>
                </a:lnTo>
                <a:lnTo>
                  <a:pt x="54664" y="2381690"/>
                </a:lnTo>
                <a:lnTo>
                  <a:pt x="39207" y="2339179"/>
                </a:lnTo>
                <a:lnTo>
                  <a:pt x="26243" y="2296679"/>
                </a:lnTo>
                <a:lnTo>
                  <a:pt x="15807" y="2254300"/>
                </a:lnTo>
                <a:lnTo>
                  <a:pt x="7932" y="2212151"/>
                </a:lnTo>
                <a:lnTo>
                  <a:pt x="2651" y="2170345"/>
                </a:lnTo>
                <a:lnTo>
                  <a:pt x="0" y="2128991"/>
                </a:lnTo>
                <a:lnTo>
                  <a:pt x="10" y="2088199"/>
                </a:lnTo>
                <a:lnTo>
                  <a:pt x="2718" y="2048081"/>
                </a:lnTo>
                <a:lnTo>
                  <a:pt x="8155" y="2008746"/>
                </a:lnTo>
                <a:lnTo>
                  <a:pt x="16357" y="1970305"/>
                </a:lnTo>
                <a:lnTo>
                  <a:pt x="27356" y="1932870"/>
                </a:lnTo>
                <a:lnTo>
                  <a:pt x="41187" y="1896549"/>
                </a:lnTo>
                <a:lnTo>
                  <a:pt x="57883" y="1861454"/>
                </a:lnTo>
                <a:lnTo>
                  <a:pt x="77479" y="1827695"/>
                </a:lnTo>
                <a:lnTo>
                  <a:pt x="100007" y="1795383"/>
                </a:lnTo>
                <a:lnTo>
                  <a:pt x="125158" y="1765056"/>
                </a:lnTo>
                <a:lnTo>
                  <a:pt x="152484" y="1737168"/>
                </a:lnTo>
                <a:lnTo>
                  <a:pt x="181870" y="1711718"/>
                </a:lnTo>
                <a:lnTo>
                  <a:pt x="213201" y="1688700"/>
                </a:lnTo>
                <a:lnTo>
                  <a:pt x="246361" y="1668114"/>
                </a:lnTo>
                <a:lnTo>
                  <a:pt x="281235" y="1649955"/>
                </a:lnTo>
                <a:lnTo>
                  <a:pt x="317706" y="1634221"/>
                </a:lnTo>
                <a:lnTo>
                  <a:pt x="355661" y="1620908"/>
                </a:lnTo>
                <a:lnTo>
                  <a:pt x="394982" y="1610014"/>
                </a:lnTo>
                <a:lnTo>
                  <a:pt x="435555" y="1601535"/>
                </a:lnTo>
                <a:lnTo>
                  <a:pt x="477265" y="1595469"/>
                </a:lnTo>
                <a:lnTo>
                  <a:pt x="519995" y="1591812"/>
                </a:lnTo>
                <a:lnTo>
                  <a:pt x="563630" y="1590562"/>
                </a:lnTo>
                <a:lnTo>
                  <a:pt x="608055" y="1591715"/>
                </a:lnTo>
                <a:lnTo>
                  <a:pt x="653155" y="1595269"/>
                </a:lnTo>
                <a:lnTo>
                  <a:pt x="698813" y="1601220"/>
                </a:lnTo>
                <a:lnTo>
                  <a:pt x="744914" y="1609565"/>
                </a:lnTo>
                <a:lnTo>
                  <a:pt x="791344" y="1620302"/>
                </a:lnTo>
                <a:lnTo>
                  <a:pt x="837985" y="1633427"/>
                </a:lnTo>
                <a:lnTo>
                  <a:pt x="884724" y="1648938"/>
                </a:lnTo>
                <a:lnTo>
                  <a:pt x="931444" y="1666831"/>
                </a:lnTo>
                <a:lnTo>
                  <a:pt x="978029" y="1687103"/>
                </a:lnTo>
                <a:lnTo>
                  <a:pt x="1024365" y="1709751"/>
                </a:lnTo>
                <a:lnTo>
                  <a:pt x="1070337" y="1734773"/>
                </a:lnTo>
                <a:lnTo>
                  <a:pt x="1115827" y="1762165"/>
                </a:lnTo>
                <a:lnTo>
                  <a:pt x="1160722" y="1791924"/>
                </a:lnTo>
                <a:lnTo>
                  <a:pt x="1204905" y="1824047"/>
                </a:lnTo>
                <a:lnTo>
                  <a:pt x="1243318" y="1856023"/>
                </a:lnTo>
                <a:lnTo>
                  <a:pt x="1278590" y="1890888"/>
                </a:lnTo>
                <a:lnTo>
                  <a:pt x="1310868" y="1928354"/>
                </a:lnTo>
                <a:lnTo>
                  <a:pt x="1340299" y="1968131"/>
                </a:lnTo>
                <a:lnTo>
                  <a:pt x="1367032" y="2009930"/>
                </a:lnTo>
                <a:lnTo>
                  <a:pt x="1391213" y="2053461"/>
                </a:lnTo>
                <a:lnTo>
                  <a:pt x="1412989" y="2098436"/>
                </a:lnTo>
                <a:lnTo>
                  <a:pt x="1432510" y="2144565"/>
                </a:lnTo>
                <a:lnTo>
                  <a:pt x="1432510" y="1734729"/>
                </a:lnTo>
                <a:lnTo>
                  <a:pt x="1378710" y="1696288"/>
                </a:lnTo>
                <a:lnTo>
                  <a:pt x="1317005" y="1648980"/>
                </a:lnTo>
                <a:lnTo>
                  <a:pt x="1284027" y="1622172"/>
                </a:lnTo>
                <a:lnTo>
                  <a:pt x="1250079" y="1593354"/>
                </a:lnTo>
                <a:lnTo>
                  <a:pt x="1215496" y="1562595"/>
                </a:lnTo>
                <a:lnTo>
                  <a:pt x="1180613" y="1529963"/>
                </a:lnTo>
                <a:lnTo>
                  <a:pt x="1145768" y="1495527"/>
                </a:lnTo>
                <a:lnTo>
                  <a:pt x="1111293" y="1459356"/>
                </a:lnTo>
                <a:lnTo>
                  <a:pt x="1077526" y="1421519"/>
                </a:lnTo>
                <a:lnTo>
                  <a:pt x="1044802" y="1382085"/>
                </a:lnTo>
                <a:lnTo>
                  <a:pt x="1013456" y="1341123"/>
                </a:lnTo>
                <a:lnTo>
                  <a:pt x="983823" y="1298702"/>
                </a:lnTo>
                <a:lnTo>
                  <a:pt x="956239" y="1254890"/>
                </a:lnTo>
                <a:lnTo>
                  <a:pt x="931040" y="1209756"/>
                </a:lnTo>
                <a:lnTo>
                  <a:pt x="908560" y="1163370"/>
                </a:lnTo>
                <a:lnTo>
                  <a:pt x="889136" y="1115800"/>
                </a:lnTo>
                <a:lnTo>
                  <a:pt x="873102" y="1067114"/>
                </a:lnTo>
                <a:lnTo>
                  <a:pt x="860795" y="1017383"/>
                </a:lnTo>
                <a:lnTo>
                  <a:pt x="852549" y="966675"/>
                </a:lnTo>
                <a:lnTo>
                  <a:pt x="848700" y="915058"/>
                </a:lnTo>
                <a:lnTo>
                  <a:pt x="848301" y="860436"/>
                </a:lnTo>
                <a:lnTo>
                  <a:pt x="850239" y="806612"/>
                </a:lnTo>
                <a:lnTo>
                  <a:pt x="854450" y="753681"/>
                </a:lnTo>
                <a:lnTo>
                  <a:pt x="860868" y="701740"/>
                </a:lnTo>
                <a:lnTo>
                  <a:pt x="869428" y="650884"/>
                </a:lnTo>
                <a:lnTo>
                  <a:pt x="880066" y="601208"/>
                </a:lnTo>
                <a:lnTo>
                  <a:pt x="892717" y="552808"/>
                </a:lnTo>
                <a:lnTo>
                  <a:pt x="907316" y="505779"/>
                </a:lnTo>
                <a:lnTo>
                  <a:pt x="923798" y="460218"/>
                </a:lnTo>
                <a:lnTo>
                  <a:pt x="942099" y="416220"/>
                </a:lnTo>
                <a:lnTo>
                  <a:pt x="962152" y="373880"/>
                </a:lnTo>
                <a:lnTo>
                  <a:pt x="983895" y="333294"/>
                </a:lnTo>
                <a:lnTo>
                  <a:pt x="1007261" y="294558"/>
                </a:lnTo>
                <a:lnTo>
                  <a:pt x="1032185" y="257767"/>
                </a:lnTo>
                <a:lnTo>
                  <a:pt x="1058604" y="223017"/>
                </a:lnTo>
                <a:lnTo>
                  <a:pt x="1086452" y="190403"/>
                </a:lnTo>
                <a:lnTo>
                  <a:pt x="1115664" y="160021"/>
                </a:lnTo>
                <a:lnTo>
                  <a:pt x="1146176" y="131967"/>
                </a:lnTo>
                <a:lnTo>
                  <a:pt x="1177922" y="106337"/>
                </a:lnTo>
                <a:lnTo>
                  <a:pt x="1210837" y="83225"/>
                </a:lnTo>
                <a:lnTo>
                  <a:pt x="1244858" y="62727"/>
                </a:lnTo>
                <a:lnTo>
                  <a:pt x="1279919" y="44940"/>
                </a:lnTo>
                <a:lnTo>
                  <a:pt x="1315955" y="29958"/>
                </a:lnTo>
                <a:lnTo>
                  <a:pt x="1352901" y="17877"/>
                </a:lnTo>
                <a:lnTo>
                  <a:pt x="1390692" y="8794"/>
                </a:lnTo>
                <a:lnTo>
                  <a:pt x="1429264" y="2803"/>
                </a:lnTo>
                <a:lnTo>
                  <a:pt x="1468552" y="0"/>
                </a:lnTo>
                <a:lnTo>
                  <a:pt x="1507946" y="482"/>
                </a:lnTo>
                <a:lnTo>
                  <a:pt x="1546810" y="4192"/>
                </a:lnTo>
                <a:lnTo>
                  <a:pt x="1585074" y="11037"/>
                </a:lnTo>
                <a:lnTo>
                  <a:pt x="1622667" y="20926"/>
                </a:lnTo>
                <a:lnTo>
                  <a:pt x="1659519" y="33767"/>
                </a:lnTo>
                <a:lnTo>
                  <a:pt x="1695561" y="49468"/>
                </a:lnTo>
                <a:lnTo>
                  <a:pt x="1730721" y="67938"/>
                </a:lnTo>
                <a:lnTo>
                  <a:pt x="1764930" y="89084"/>
                </a:lnTo>
                <a:lnTo>
                  <a:pt x="1798118" y="112815"/>
                </a:lnTo>
                <a:lnTo>
                  <a:pt x="1830213" y="139038"/>
                </a:lnTo>
                <a:lnTo>
                  <a:pt x="1861147" y="167663"/>
                </a:lnTo>
                <a:lnTo>
                  <a:pt x="1890848" y="198597"/>
                </a:lnTo>
                <a:lnTo>
                  <a:pt x="1919247" y="231748"/>
                </a:lnTo>
                <a:lnTo>
                  <a:pt x="1946273" y="267025"/>
                </a:lnTo>
                <a:lnTo>
                  <a:pt x="1971856" y="304335"/>
                </a:lnTo>
                <a:lnTo>
                  <a:pt x="1995925" y="343588"/>
                </a:lnTo>
                <a:lnTo>
                  <a:pt x="2018412" y="384691"/>
                </a:lnTo>
                <a:lnTo>
                  <a:pt x="2039244" y="427551"/>
                </a:lnTo>
                <a:lnTo>
                  <a:pt x="2058353" y="472079"/>
                </a:lnTo>
                <a:lnTo>
                  <a:pt x="2075668" y="518181"/>
                </a:lnTo>
                <a:lnTo>
                  <a:pt x="2091118" y="565766"/>
                </a:lnTo>
                <a:lnTo>
                  <a:pt x="2104634" y="614742"/>
                </a:lnTo>
                <a:lnTo>
                  <a:pt x="2116145" y="665017"/>
                </a:lnTo>
                <a:lnTo>
                  <a:pt x="2125581" y="716500"/>
                </a:lnTo>
                <a:lnTo>
                  <a:pt x="2132871" y="769098"/>
                </a:lnTo>
                <a:lnTo>
                  <a:pt x="2137947" y="822719"/>
                </a:lnTo>
                <a:lnTo>
                  <a:pt x="2140736" y="877273"/>
                </a:lnTo>
                <a:lnTo>
                  <a:pt x="2139727" y="932353"/>
                </a:lnTo>
                <a:lnTo>
                  <a:pt x="2133708" y="986689"/>
                </a:lnTo>
                <a:lnTo>
                  <a:pt x="2123079" y="1040175"/>
                </a:lnTo>
                <a:lnTo>
                  <a:pt x="2108239" y="1092705"/>
                </a:lnTo>
                <a:lnTo>
                  <a:pt x="2089587" y="1144171"/>
                </a:lnTo>
                <a:lnTo>
                  <a:pt x="2067520" y="1194468"/>
                </a:lnTo>
                <a:lnTo>
                  <a:pt x="2042440" y="1243488"/>
                </a:lnTo>
                <a:lnTo>
                  <a:pt x="2014743" y="1291124"/>
                </a:lnTo>
                <a:lnTo>
                  <a:pt x="1984830" y="1337270"/>
                </a:lnTo>
                <a:lnTo>
                  <a:pt x="1953100" y="1381820"/>
                </a:lnTo>
                <a:lnTo>
                  <a:pt x="1919950" y="1424666"/>
                </a:lnTo>
                <a:lnTo>
                  <a:pt x="1885780" y="1465703"/>
                </a:lnTo>
                <a:lnTo>
                  <a:pt x="1850989" y="1504822"/>
                </a:lnTo>
                <a:lnTo>
                  <a:pt x="1815976" y="1541918"/>
                </a:lnTo>
                <a:lnTo>
                  <a:pt x="1781140" y="1576885"/>
                </a:lnTo>
                <a:lnTo>
                  <a:pt x="1746880" y="1609614"/>
                </a:lnTo>
                <a:lnTo>
                  <a:pt x="1713594" y="1640000"/>
                </a:lnTo>
                <a:lnTo>
                  <a:pt x="1681682" y="1667936"/>
                </a:lnTo>
                <a:lnTo>
                  <a:pt x="1623574" y="1716031"/>
                </a:lnTo>
                <a:lnTo>
                  <a:pt x="1575747" y="1753045"/>
                </a:lnTo>
                <a:lnTo>
                  <a:pt x="1556686" y="1767130"/>
                </a:lnTo>
                <a:lnTo>
                  <a:pt x="1556686" y="2623386"/>
                </a:lnTo>
                <a:lnTo>
                  <a:pt x="1576127" y="2578554"/>
                </a:lnTo>
                <a:lnTo>
                  <a:pt x="1597757" y="2534861"/>
                </a:lnTo>
                <a:lnTo>
                  <a:pt x="1621710" y="2492575"/>
                </a:lnTo>
                <a:lnTo>
                  <a:pt x="1648116" y="2451967"/>
                </a:lnTo>
                <a:lnTo>
                  <a:pt x="1677110" y="2413307"/>
                </a:lnTo>
                <a:lnTo>
                  <a:pt x="1708822" y="2376865"/>
                </a:lnTo>
                <a:lnTo>
                  <a:pt x="1743384" y="2342911"/>
                </a:lnTo>
                <a:lnTo>
                  <a:pt x="1780930" y="2311715"/>
                </a:lnTo>
                <a:lnTo>
                  <a:pt x="1825113" y="2279577"/>
                </a:lnTo>
                <a:lnTo>
                  <a:pt x="1870008" y="2249804"/>
                </a:lnTo>
                <a:lnTo>
                  <a:pt x="1915499" y="2222400"/>
                </a:lnTo>
                <a:lnTo>
                  <a:pt x="1961470" y="2197367"/>
                </a:lnTo>
                <a:lnTo>
                  <a:pt x="2007807" y="2174708"/>
                </a:lnTo>
                <a:lnTo>
                  <a:pt x="2054393" y="2154426"/>
                </a:lnTo>
                <a:lnTo>
                  <a:pt x="2101114" y="2136524"/>
                </a:lnTo>
                <a:lnTo>
                  <a:pt x="2147854" y="2121006"/>
                </a:lnTo>
                <a:lnTo>
                  <a:pt x="2194497" y="2107873"/>
                </a:lnTo>
                <a:lnTo>
                  <a:pt x="2240928" y="2097130"/>
                </a:lnTo>
                <a:lnTo>
                  <a:pt x="2287032" y="2088779"/>
                </a:lnTo>
                <a:lnTo>
                  <a:pt x="2332693" y="2082823"/>
                </a:lnTo>
                <a:lnTo>
                  <a:pt x="2377795" y="2079265"/>
                </a:lnTo>
                <a:lnTo>
                  <a:pt x="2422224" y="2078108"/>
                </a:lnTo>
                <a:lnTo>
                  <a:pt x="2465864" y="2079355"/>
                </a:lnTo>
                <a:lnTo>
                  <a:pt x="2508599" y="2083008"/>
                </a:lnTo>
                <a:lnTo>
                  <a:pt x="2550314" y="2089072"/>
                </a:lnTo>
                <a:lnTo>
                  <a:pt x="2590894" y="2097549"/>
                </a:lnTo>
                <a:lnTo>
                  <a:pt x="2630222" y="2108442"/>
                </a:lnTo>
                <a:lnTo>
                  <a:pt x="2668184" y="2121753"/>
                </a:lnTo>
                <a:lnTo>
                  <a:pt x="2704665" y="2137487"/>
                </a:lnTo>
                <a:lnTo>
                  <a:pt x="2739548" y="2155645"/>
                </a:lnTo>
                <a:lnTo>
                  <a:pt x="2772719" y="2176231"/>
                </a:lnTo>
                <a:lnTo>
                  <a:pt x="2804061" y="2199248"/>
                </a:lnTo>
                <a:lnTo>
                  <a:pt x="2833460" y="2224699"/>
                </a:lnTo>
                <a:lnTo>
                  <a:pt x="2860800" y="2252586"/>
                </a:lnTo>
                <a:lnTo>
                  <a:pt x="2885965" y="2282914"/>
                </a:lnTo>
                <a:lnTo>
                  <a:pt x="2908482" y="2315223"/>
                </a:lnTo>
                <a:lnTo>
                  <a:pt x="2928068" y="2348980"/>
                </a:lnTo>
                <a:lnTo>
                  <a:pt x="2944757" y="2384075"/>
                </a:lnTo>
                <a:lnTo>
                  <a:pt x="2958581" y="2420397"/>
                </a:lnTo>
                <a:lnTo>
                  <a:pt x="2969576" y="2457835"/>
                </a:lnTo>
                <a:lnTo>
                  <a:pt x="2977774" y="2496278"/>
                </a:lnTo>
                <a:lnTo>
                  <a:pt x="2983209" y="2535617"/>
                </a:lnTo>
                <a:lnTo>
                  <a:pt x="2985915" y="2575740"/>
                </a:lnTo>
                <a:lnTo>
                  <a:pt x="2985925" y="2616536"/>
                </a:lnTo>
                <a:lnTo>
                  <a:pt x="2983273" y="2657896"/>
                </a:lnTo>
                <a:lnTo>
                  <a:pt x="2977993" y="2699708"/>
                </a:lnTo>
                <a:lnTo>
                  <a:pt x="2970118" y="2741861"/>
                </a:lnTo>
                <a:lnTo>
                  <a:pt x="2959682" y="2784246"/>
                </a:lnTo>
                <a:lnTo>
                  <a:pt x="2946719" y="2826751"/>
                </a:lnTo>
                <a:lnTo>
                  <a:pt x="2931262" y="2869265"/>
                </a:lnTo>
                <a:lnTo>
                  <a:pt x="2913344" y="2911679"/>
                </a:lnTo>
                <a:lnTo>
                  <a:pt x="2893000" y="2953881"/>
                </a:lnTo>
                <a:lnTo>
                  <a:pt x="2870264" y="2995761"/>
                </a:lnTo>
                <a:lnTo>
                  <a:pt x="2845168" y="3037208"/>
                </a:lnTo>
                <a:lnTo>
                  <a:pt x="2817746" y="3078111"/>
                </a:lnTo>
                <a:lnTo>
                  <a:pt x="2788033" y="3118361"/>
                </a:lnTo>
                <a:lnTo>
                  <a:pt x="2756061" y="3157845"/>
                </a:lnTo>
                <a:lnTo>
                  <a:pt x="2721864" y="3196454"/>
                </a:lnTo>
                <a:lnTo>
                  <a:pt x="2685477" y="3234077"/>
                </a:lnTo>
                <a:lnTo>
                  <a:pt x="2646932" y="3270603"/>
                </a:lnTo>
                <a:lnTo>
                  <a:pt x="2606263" y="3305921"/>
                </a:lnTo>
                <a:lnTo>
                  <a:pt x="2563505" y="3339921"/>
                </a:lnTo>
                <a:lnTo>
                  <a:pt x="2520770" y="3369509"/>
                </a:lnTo>
                <a:lnTo>
                  <a:pt x="2475964" y="3395074"/>
                </a:lnTo>
                <a:lnTo>
                  <a:pt x="2429355" y="3416837"/>
                </a:lnTo>
                <a:lnTo>
                  <a:pt x="2381210" y="3435018"/>
                </a:lnTo>
                <a:lnTo>
                  <a:pt x="2331795" y="3449836"/>
                </a:lnTo>
                <a:lnTo>
                  <a:pt x="2281380" y="3461513"/>
                </a:lnTo>
                <a:lnTo>
                  <a:pt x="2230230" y="3470268"/>
                </a:lnTo>
                <a:lnTo>
                  <a:pt x="2178614" y="3476321"/>
                </a:lnTo>
                <a:lnTo>
                  <a:pt x="2126798" y="3479892"/>
                </a:lnTo>
                <a:lnTo>
                  <a:pt x="2075050" y="3481201"/>
                </a:lnTo>
                <a:lnTo>
                  <a:pt x="2023637" y="3480469"/>
                </a:lnTo>
                <a:lnTo>
                  <a:pt x="1972827" y="3477915"/>
                </a:lnTo>
                <a:lnTo>
                  <a:pt x="1922887" y="3473760"/>
                </a:lnTo>
                <a:lnTo>
                  <a:pt x="1874084" y="3468223"/>
                </a:lnTo>
                <a:lnTo>
                  <a:pt x="1826686" y="3461525"/>
                </a:lnTo>
                <a:lnTo>
                  <a:pt x="1780960" y="3453886"/>
                </a:lnTo>
                <a:lnTo>
                  <a:pt x="1737173" y="3445526"/>
                </a:lnTo>
                <a:lnTo>
                  <a:pt x="1695593" y="3436664"/>
                </a:lnTo>
                <a:lnTo>
                  <a:pt x="1656487" y="3427522"/>
                </a:lnTo>
                <a:lnTo>
                  <a:pt x="1586766" y="3409275"/>
                </a:lnTo>
                <a:lnTo>
                  <a:pt x="1556686" y="3400610"/>
                </a:lnTo>
                <a:lnTo>
                  <a:pt x="1556686" y="4032387"/>
                </a:lnTo>
                <a:close/>
              </a:path>
            </a:pathLst>
          </a:custGeom>
          <a:solidFill>
            <a:srgbClr val="DBED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7930857" y="1903156"/>
            <a:ext cx="10354945" cy="8380095"/>
            <a:chOff x="7930857" y="1903156"/>
            <a:chExt cx="10354945" cy="8380095"/>
          </a:xfrm>
        </p:grpSpPr>
        <p:sp>
          <p:nvSpPr>
            <p:cNvPr id="9" name="object 9"/>
            <p:cNvSpPr/>
            <p:nvPr/>
          </p:nvSpPr>
          <p:spPr>
            <a:xfrm>
              <a:off x="8079133" y="5650791"/>
              <a:ext cx="2986405" cy="4032885"/>
            </a:xfrm>
            <a:custGeom>
              <a:avLst/>
              <a:gdLst/>
              <a:ahLst/>
              <a:cxnLst/>
              <a:rect l="l" t="t" r="r" b="b"/>
              <a:pathLst>
                <a:path w="2986404" h="4032884">
                  <a:moveTo>
                    <a:pt x="1556686" y="4032352"/>
                  </a:moveTo>
                  <a:lnTo>
                    <a:pt x="1432506" y="4032352"/>
                  </a:lnTo>
                  <a:lnTo>
                    <a:pt x="1432506" y="2912119"/>
                  </a:lnTo>
                  <a:lnTo>
                    <a:pt x="1369488" y="2929819"/>
                  </a:lnTo>
                  <a:lnTo>
                    <a:pt x="1294189" y="2948266"/>
                  </a:lnTo>
                  <a:lnTo>
                    <a:pt x="1252613" y="2957210"/>
                  </a:lnTo>
                  <a:lnTo>
                    <a:pt x="1208781" y="2965669"/>
                  </a:lnTo>
                  <a:lnTo>
                    <a:pt x="1162965" y="2973420"/>
                  </a:lnTo>
                  <a:lnTo>
                    <a:pt x="1115436" y="2980238"/>
                  </a:lnTo>
                  <a:lnTo>
                    <a:pt x="1066467" y="2985899"/>
                  </a:lnTo>
                  <a:lnTo>
                    <a:pt x="1016329" y="2990180"/>
                  </a:lnTo>
                  <a:lnTo>
                    <a:pt x="965293" y="2992857"/>
                  </a:lnTo>
                  <a:lnTo>
                    <a:pt x="913631" y="2993706"/>
                  </a:lnTo>
                  <a:lnTo>
                    <a:pt x="861614" y="2992502"/>
                  </a:lnTo>
                  <a:lnTo>
                    <a:pt x="809515" y="2989023"/>
                  </a:lnTo>
                  <a:lnTo>
                    <a:pt x="757604" y="2983044"/>
                  </a:lnTo>
                  <a:lnTo>
                    <a:pt x="706154" y="2974342"/>
                  </a:lnTo>
                  <a:lnTo>
                    <a:pt x="655435" y="2962691"/>
                  </a:lnTo>
                  <a:lnTo>
                    <a:pt x="605720" y="2947870"/>
                  </a:lnTo>
                  <a:lnTo>
                    <a:pt x="557280" y="2929653"/>
                  </a:lnTo>
                  <a:lnTo>
                    <a:pt x="510387" y="2907816"/>
                  </a:lnTo>
                  <a:lnTo>
                    <a:pt x="465312" y="2882137"/>
                  </a:lnTo>
                  <a:lnTo>
                    <a:pt x="422327" y="2852391"/>
                  </a:lnTo>
                  <a:lnTo>
                    <a:pt x="379585" y="2818390"/>
                  </a:lnTo>
                  <a:lnTo>
                    <a:pt x="338930" y="2783072"/>
                  </a:lnTo>
                  <a:lnTo>
                    <a:pt x="300398" y="2746546"/>
                  </a:lnTo>
                  <a:lnTo>
                    <a:pt x="264021" y="2708923"/>
                  </a:lnTo>
                  <a:lnTo>
                    <a:pt x="229833" y="2670315"/>
                  </a:lnTo>
                  <a:lnTo>
                    <a:pt x="197868" y="2630830"/>
                  </a:lnTo>
                  <a:lnTo>
                    <a:pt x="168160" y="2590581"/>
                  </a:lnTo>
                  <a:lnTo>
                    <a:pt x="140743" y="2549677"/>
                  </a:lnTo>
                  <a:lnTo>
                    <a:pt x="115651" y="2508230"/>
                  </a:lnTo>
                  <a:lnTo>
                    <a:pt x="92916" y="2466351"/>
                  </a:lnTo>
                  <a:lnTo>
                    <a:pt x="72574" y="2424148"/>
                  </a:lnTo>
                  <a:lnTo>
                    <a:pt x="54658" y="2381735"/>
                  </a:lnTo>
                  <a:lnTo>
                    <a:pt x="39202" y="2339220"/>
                  </a:lnTo>
                  <a:lnTo>
                    <a:pt x="26239" y="2296715"/>
                  </a:lnTo>
                  <a:lnTo>
                    <a:pt x="15803" y="2254331"/>
                  </a:lnTo>
                  <a:lnTo>
                    <a:pt x="7929" y="2212177"/>
                  </a:lnTo>
                  <a:lnTo>
                    <a:pt x="2650" y="2170365"/>
                  </a:lnTo>
                  <a:lnTo>
                    <a:pt x="0" y="2129006"/>
                  </a:lnTo>
                  <a:lnTo>
                    <a:pt x="12" y="2088209"/>
                  </a:lnTo>
                  <a:lnTo>
                    <a:pt x="2720" y="2048086"/>
                  </a:lnTo>
                  <a:lnTo>
                    <a:pt x="8159" y="2008748"/>
                  </a:lnTo>
                  <a:lnTo>
                    <a:pt x="16362" y="1970304"/>
                  </a:lnTo>
                  <a:lnTo>
                    <a:pt x="27363" y="1932866"/>
                  </a:lnTo>
                  <a:lnTo>
                    <a:pt x="41196" y="1896544"/>
                  </a:lnTo>
                  <a:lnTo>
                    <a:pt x="57894" y="1861450"/>
                  </a:lnTo>
                  <a:lnTo>
                    <a:pt x="77491" y="1827692"/>
                  </a:lnTo>
                  <a:lnTo>
                    <a:pt x="100022" y="1795383"/>
                  </a:lnTo>
                  <a:lnTo>
                    <a:pt x="125171" y="1765056"/>
                  </a:lnTo>
                  <a:lnTo>
                    <a:pt x="152496" y="1737168"/>
                  </a:lnTo>
                  <a:lnTo>
                    <a:pt x="181881" y="1711718"/>
                  </a:lnTo>
                  <a:lnTo>
                    <a:pt x="213211" y="1688701"/>
                  </a:lnTo>
                  <a:lnTo>
                    <a:pt x="246370" y="1668115"/>
                  </a:lnTo>
                  <a:lnTo>
                    <a:pt x="281243" y="1649956"/>
                  </a:lnTo>
                  <a:lnTo>
                    <a:pt x="317714" y="1634223"/>
                  </a:lnTo>
                  <a:lnTo>
                    <a:pt x="355667" y="1620911"/>
                  </a:lnTo>
                  <a:lnTo>
                    <a:pt x="394988" y="1610019"/>
                  </a:lnTo>
                  <a:lnTo>
                    <a:pt x="435561" y="1601542"/>
                  </a:lnTo>
                  <a:lnTo>
                    <a:pt x="477269" y="1595478"/>
                  </a:lnTo>
                  <a:lnTo>
                    <a:pt x="519999" y="1591824"/>
                  </a:lnTo>
                  <a:lnTo>
                    <a:pt x="563634" y="1590577"/>
                  </a:lnTo>
                  <a:lnTo>
                    <a:pt x="608059" y="1591734"/>
                  </a:lnTo>
                  <a:lnTo>
                    <a:pt x="653158" y="1595292"/>
                  </a:lnTo>
                  <a:lnTo>
                    <a:pt x="698816" y="1601248"/>
                  </a:lnTo>
                  <a:lnTo>
                    <a:pt x="744917" y="1609600"/>
                  </a:lnTo>
                  <a:lnTo>
                    <a:pt x="791346" y="1620343"/>
                  </a:lnTo>
                  <a:lnTo>
                    <a:pt x="837988" y="1633475"/>
                  </a:lnTo>
                  <a:lnTo>
                    <a:pt x="884727" y="1648994"/>
                  </a:lnTo>
                  <a:lnTo>
                    <a:pt x="931447" y="1666895"/>
                  </a:lnTo>
                  <a:lnTo>
                    <a:pt x="978033" y="1687177"/>
                  </a:lnTo>
                  <a:lnTo>
                    <a:pt x="1024370" y="1709836"/>
                  </a:lnTo>
                  <a:lnTo>
                    <a:pt x="1070341" y="1734869"/>
                  </a:lnTo>
                  <a:lnTo>
                    <a:pt x="1115832" y="1762274"/>
                  </a:lnTo>
                  <a:lnTo>
                    <a:pt x="1160728" y="1792046"/>
                  </a:lnTo>
                  <a:lnTo>
                    <a:pt x="1204911" y="1824184"/>
                  </a:lnTo>
                  <a:lnTo>
                    <a:pt x="1243328" y="1856154"/>
                  </a:lnTo>
                  <a:lnTo>
                    <a:pt x="1278601" y="1891004"/>
                  </a:lnTo>
                  <a:lnTo>
                    <a:pt x="1310879" y="1928448"/>
                  </a:lnTo>
                  <a:lnTo>
                    <a:pt x="1340310" y="1968200"/>
                  </a:lnTo>
                  <a:lnTo>
                    <a:pt x="1367040" y="2009973"/>
                  </a:lnTo>
                  <a:lnTo>
                    <a:pt x="1391218" y="2053483"/>
                  </a:lnTo>
                  <a:lnTo>
                    <a:pt x="1412990" y="2098442"/>
                  </a:lnTo>
                  <a:lnTo>
                    <a:pt x="1432506" y="2144565"/>
                  </a:lnTo>
                  <a:lnTo>
                    <a:pt x="1432506" y="1734695"/>
                  </a:lnTo>
                  <a:lnTo>
                    <a:pt x="1378673" y="1696255"/>
                  </a:lnTo>
                  <a:lnTo>
                    <a:pt x="1316947" y="1648948"/>
                  </a:lnTo>
                  <a:lnTo>
                    <a:pt x="1283962" y="1622142"/>
                  </a:lnTo>
                  <a:lnTo>
                    <a:pt x="1250010" y="1593326"/>
                  </a:lnTo>
                  <a:lnTo>
                    <a:pt x="1215425" y="1562568"/>
                  </a:lnTo>
                  <a:lnTo>
                    <a:pt x="1180543" y="1529937"/>
                  </a:lnTo>
                  <a:lnTo>
                    <a:pt x="1145699" y="1495503"/>
                  </a:lnTo>
                  <a:lnTo>
                    <a:pt x="1111228" y="1459333"/>
                  </a:lnTo>
                  <a:lnTo>
                    <a:pt x="1077466" y="1421498"/>
                  </a:lnTo>
                  <a:lnTo>
                    <a:pt x="1044748" y="1382065"/>
                  </a:lnTo>
                  <a:lnTo>
                    <a:pt x="1013408" y="1341104"/>
                  </a:lnTo>
                  <a:lnTo>
                    <a:pt x="983783" y="1298683"/>
                  </a:lnTo>
                  <a:lnTo>
                    <a:pt x="956207" y="1254871"/>
                  </a:lnTo>
                  <a:lnTo>
                    <a:pt x="931015" y="1209737"/>
                  </a:lnTo>
                  <a:lnTo>
                    <a:pt x="908544" y="1163349"/>
                  </a:lnTo>
                  <a:lnTo>
                    <a:pt x="889127" y="1115778"/>
                  </a:lnTo>
                  <a:lnTo>
                    <a:pt x="873101" y="1067091"/>
                  </a:lnTo>
                  <a:lnTo>
                    <a:pt x="860801" y="1017357"/>
                  </a:lnTo>
                  <a:lnTo>
                    <a:pt x="852561" y="966645"/>
                  </a:lnTo>
                  <a:lnTo>
                    <a:pt x="848717" y="915024"/>
                  </a:lnTo>
                  <a:lnTo>
                    <a:pt x="848314" y="860405"/>
                  </a:lnTo>
                  <a:lnTo>
                    <a:pt x="850247" y="806584"/>
                  </a:lnTo>
                  <a:lnTo>
                    <a:pt x="854453" y="753656"/>
                  </a:lnTo>
                  <a:lnTo>
                    <a:pt x="860865" y="701717"/>
                  </a:lnTo>
                  <a:lnTo>
                    <a:pt x="869420" y="650862"/>
                  </a:lnTo>
                  <a:lnTo>
                    <a:pt x="880053" y="601188"/>
                  </a:lnTo>
                  <a:lnTo>
                    <a:pt x="892698" y="552789"/>
                  </a:lnTo>
                  <a:lnTo>
                    <a:pt x="907291" y="505761"/>
                  </a:lnTo>
                  <a:lnTo>
                    <a:pt x="923767" y="460201"/>
                  </a:lnTo>
                  <a:lnTo>
                    <a:pt x="942062" y="416203"/>
                  </a:lnTo>
                  <a:lnTo>
                    <a:pt x="962110" y="373863"/>
                  </a:lnTo>
                  <a:lnTo>
                    <a:pt x="983847" y="333277"/>
                  </a:lnTo>
                  <a:lnTo>
                    <a:pt x="1007209" y="294541"/>
                  </a:lnTo>
                  <a:lnTo>
                    <a:pt x="1032130" y="257750"/>
                  </a:lnTo>
                  <a:lnTo>
                    <a:pt x="1058546" y="223000"/>
                  </a:lnTo>
                  <a:lnTo>
                    <a:pt x="1086391" y="190386"/>
                  </a:lnTo>
                  <a:lnTo>
                    <a:pt x="1115602" y="160005"/>
                  </a:lnTo>
                  <a:lnTo>
                    <a:pt x="1146113" y="131951"/>
                  </a:lnTo>
                  <a:lnTo>
                    <a:pt x="1177859" y="106321"/>
                  </a:lnTo>
                  <a:lnTo>
                    <a:pt x="1210777" y="83209"/>
                  </a:lnTo>
                  <a:lnTo>
                    <a:pt x="1244800" y="62713"/>
                  </a:lnTo>
                  <a:lnTo>
                    <a:pt x="1279865" y="44927"/>
                  </a:lnTo>
                  <a:lnTo>
                    <a:pt x="1315906" y="29947"/>
                  </a:lnTo>
                  <a:lnTo>
                    <a:pt x="1352859" y="17868"/>
                  </a:lnTo>
                  <a:lnTo>
                    <a:pt x="1390659" y="8787"/>
                  </a:lnTo>
                  <a:lnTo>
                    <a:pt x="1429242" y="2799"/>
                  </a:lnTo>
                  <a:lnTo>
                    <a:pt x="1468541" y="0"/>
                  </a:lnTo>
                  <a:lnTo>
                    <a:pt x="1507937" y="496"/>
                  </a:lnTo>
                  <a:lnTo>
                    <a:pt x="1546802" y="4218"/>
                  </a:lnTo>
                  <a:lnTo>
                    <a:pt x="1585066" y="11073"/>
                  </a:lnTo>
                  <a:lnTo>
                    <a:pt x="1622661" y="20970"/>
                  </a:lnTo>
                  <a:lnTo>
                    <a:pt x="1659514" y="33818"/>
                  </a:lnTo>
                  <a:lnTo>
                    <a:pt x="1695556" y="49524"/>
                  </a:lnTo>
                  <a:lnTo>
                    <a:pt x="1730717" y="67997"/>
                  </a:lnTo>
                  <a:lnTo>
                    <a:pt x="1764926" y="89144"/>
                  </a:lnTo>
                  <a:lnTo>
                    <a:pt x="1798113" y="112876"/>
                  </a:lnTo>
                  <a:lnTo>
                    <a:pt x="1830208" y="139099"/>
                  </a:lnTo>
                  <a:lnTo>
                    <a:pt x="1861141" y="167722"/>
                  </a:lnTo>
                  <a:lnTo>
                    <a:pt x="1890840" y="198653"/>
                  </a:lnTo>
                  <a:lnTo>
                    <a:pt x="1919237" y="231801"/>
                  </a:lnTo>
                  <a:lnTo>
                    <a:pt x="1946260" y="267074"/>
                  </a:lnTo>
                  <a:lnTo>
                    <a:pt x="1971840" y="304381"/>
                  </a:lnTo>
                  <a:lnTo>
                    <a:pt x="1995905" y="343628"/>
                  </a:lnTo>
                  <a:lnTo>
                    <a:pt x="2018387" y="384726"/>
                  </a:lnTo>
                  <a:lnTo>
                    <a:pt x="2039214" y="427582"/>
                  </a:lnTo>
                  <a:lnTo>
                    <a:pt x="2058316" y="472104"/>
                  </a:lnTo>
                  <a:lnTo>
                    <a:pt x="2075623" y="518201"/>
                  </a:lnTo>
                  <a:lnTo>
                    <a:pt x="2091065" y="565782"/>
                  </a:lnTo>
                  <a:lnTo>
                    <a:pt x="2104571" y="614753"/>
                  </a:lnTo>
                  <a:lnTo>
                    <a:pt x="2116072" y="665025"/>
                  </a:lnTo>
                  <a:lnTo>
                    <a:pt x="2125496" y="716504"/>
                  </a:lnTo>
                  <a:lnTo>
                    <a:pt x="2132774" y="769100"/>
                  </a:lnTo>
                  <a:lnTo>
                    <a:pt x="2137835" y="822720"/>
                  </a:lnTo>
                  <a:lnTo>
                    <a:pt x="2140609" y="877273"/>
                  </a:lnTo>
                  <a:lnTo>
                    <a:pt x="2139613" y="932349"/>
                  </a:lnTo>
                  <a:lnTo>
                    <a:pt x="2133605" y="986684"/>
                  </a:lnTo>
                  <a:lnTo>
                    <a:pt x="2122985" y="1040170"/>
                  </a:lnTo>
                  <a:lnTo>
                    <a:pt x="2108152" y="1092701"/>
                  </a:lnTo>
                  <a:lnTo>
                    <a:pt x="2089506" y="1144169"/>
                  </a:lnTo>
                  <a:lnTo>
                    <a:pt x="2067444" y="1194469"/>
                  </a:lnTo>
                  <a:lnTo>
                    <a:pt x="2042367" y="1243492"/>
                  </a:lnTo>
                  <a:lnTo>
                    <a:pt x="2014673" y="1291133"/>
                  </a:lnTo>
                  <a:lnTo>
                    <a:pt x="1984761" y="1337284"/>
                  </a:lnTo>
                  <a:lnTo>
                    <a:pt x="1953032" y="1381839"/>
                  </a:lnTo>
                  <a:lnTo>
                    <a:pt x="1919883" y="1424690"/>
                  </a:lnTo>
                  <a:lnTo>
                    <a:pt x="1885714" y="1465731"/>
                  </a:lnTo>
                  <a:lnTo>
                    <a:pt x="1850924" y="1504854"/>
                  </a:lnTo>
                  <a:lnTo>
                    <a:pt x="1815913" y="1541954"/>
                  </a:lnTo>
                  <a:lnTo>
                    <a:pt x="1781079" y="1576922"/>
                  </a:lnTo>
                  <a:lnTo>
                    <a:pt x="1746821" y="1609653"/>
                  </a:lnTo>
                  <a:lnTo>
                    <a:pt x="1713539" y="1640039"/>
                  </a:lnTo>
                  <a:lnTo>
                    <a:pt x="1681632" y="1667973"/>
                  </a:lnTo>
                  <a:lnTo>
                    <a:pt x="1623538" y="1716060"/>
                  </a:lnTo>
                  <a:lnTo>
                    <a:pt x="1575732" y="1753057"/>
                  </a:lnTo>
                  <a:lnTo>
                    <a:pt x="1556686" y="1767130"/>
                  </a:lnTo>
                  <a:lnTo>
                    <a:pt x="1556686" y="2623489"/>
                  </a:lnTo>
                  <a:lnTo>
                    <a:pt x="1576079" y="2578663"/>
                  </a:lnTo>
                  <a:lnTo>
                    <a:pt x="1597677" y="2534962"/>
                  </a:lnTo>
                  <a:lnTo>
                    <a:pt x="1621611" y="2492660"/>
                  </a:lnTo>
                  <a:lnTo>
                    <a:pt x="1648012" y="2452031"/>
                  </a:lnTo>
                  <a:lnTo>
                    <a:pt x="1677013" y="2413349"/>
                  </a:lnTo>
                  <a:lnTo>
                    <a:pt x="1708746" y="2376886"/>
                  </a:lnTo>
                  <a:lnTo>
                    <a:pt x="1743342" y="2342917"/>
                  </a:lnTo>
                  <a:lnTo>
                    <a:pt x="1780933" y="2311715"/>
                  </a:lnTo>
                  <a:lnTo>
                    <a:pt x="1825117" y="2279573"/>
                  </a:lnTo>
                  <a:lnTo>
                    <a:pt x="1870012" y="2249797"/>
                  </a:lnTo>
                  <a:lnTo>
                    <a:pt x="1915502" y="2222390"/>
                  </a:lnTo>
                  <a:lnTo>
                    <a:pt x="1961474" y="2197354"/>
                  </a:lnTo>
                  <a:lnTo>
                    <a:pt x="2007810" y="2174693"/>
                  </a:lnTo>
                  <a:lnTo>
                    <a:pt x="2054396" y="2154410"/>
                  </a:lnTo>
                  <a:lnTo>
                    <a:pt x="2101116" y="2136507"/>
                  </a:lnTo>
                  <a:lnTo>
                    <a:pt x="2147854" y="2120988"/>
                  </a:lnTo>
                  <a:lnTo>
                    <a:pt x="2194496" y="2107856"/>
                  </a:lnTo>
                  <a:lnTo>
                    <a:pt x="2240925" y="2097113"/>
                  </a:lnTo>
                  <a:lnTo>
                    <a:pt x="2287026" y="2088763"/>
                  </a:lnTo>
                  <a:lnTo>
                    <a:pt x="2332684" y="2082809"/>
                  </a:lnTo>
                  <a:lnTo>
                    <a:pt x="2377783" y="2079254"/>
                  </a:lnTo>
                  <a:lnTo>
                    <a:pt x="2422208" y="2078101"/>
                  </a:lnTo>
                  <a:lnTo>
                    <a:pt x="2465843" y="2079353"/>
                  </a:lnTo>
                  <a:lnTo>
                    <a:pt x="2508572" y="2083012"/>
                  </a:lnTo>
                  <a:lnTo>
                    <a:pt x="2550281" y="2089083"/>
                  </a:lnTo>
                  <a:lnTo>
                    <a:pt x="2590854" y="2097567"/>
                  </a:lnTo>
                  <a:lnTo>
                    <a:pt x="2630174" y="2108468"/>
                  </a:lnTo>
                  <a:lnTo>
                    <a:pt x="2668128" y="2121789"/>
                  </a:lnTo>
                  <a:lnTo>
                    <a:pt x="2704599" y="2137534"/>
                  </a:lnTo>
                  <a:lnTo>
                    <a:pt x="2739472" y="2155704"/>
                  </a:lnTo>
                  <a:lnTo>
                    <a:pt x="2772631" y="2176303"/>
                  </a:lnTo>
                  <a:lnTo>
                    <a:pt x="2803961" y="2199334"/>
                  </a:lnTo>
                  <a:lnTo>
                    <a:pt x="2833346" y="2224801"/>
                  </a:lnTo>
                  <a:lnTo>
                    <a:pt x="2860671" y="2252705"/>
                  </a:lnTo>
                  <a:lnTo>
                    <a:pt x="2885821" y="2283051"/>
                  </a:lnTo>
                  <a:lnTo>
                    <a:pt x="2908351" y="2315345"/>
                  </a:lnTo>
                  <a:lnTo>
                    <a:pt x="2927949" y="2349089"/>
                  </a:lnTo>
                  <a:lnTo>
                    <a:pt x="2944647" y="2384171"/>
                  </a:lnTo>
                  <a:lnTo>
                    <a:pt x="2958479" y="2420482"/>
                  </a:lnTo>
                  <a:lnTo>
                    <a:pt x="2969480" y="2457910"/>
                  </a:lnTo>
                  <a:lnTo>
                    <a:pt x="2977683" y="2496344"/>
                  </a:lnTo>
                  <a:lnTo>
                    <a:pt x="2983122" y="2535675"/>
                  </a:lnTo>
                  <a:lnTo>
                    <a:pt x="2985831" y="2575791"/>
                  </a:lnTo>
                  <a:lnTo>
                    <a:pt x="2985843" y="2616582"/>
                  </a:lnTo>
                  <a:lnTo>
                    <a:pt x="2983192" y="2657937"/>
                  </a:lnTo>
                  <a:lnTo>
                    <a:pt x="2977913" y="2699745"/>
                  </a:lnTo>
                  <a:lnTo>
                    <a:pt x="2970039" y="2741897"/>
                  </a:lnTo>
                  <a:lnTo>
                    <a:pt x="2959604" y="2784280"/>
                  </a:lnTo>
                  <a:lnTo>
                    <a:pt x="2946641" y="2826785"/>
                  </a:lnTo>
                  <a:lnTo>
                    <a:pt x="2931184" y="2869301"/>
                  </a:lnTo>
                  <a:lnTo>
                    <a:pt x="2913268" y="2911717"/>
                  </a:lnTo>
                  <a:lnTo>
                    <a:pt x="2892926" y="2953922"/>
                  </a:lnTo>
                  <a:lnTo>
                    <a:pt x="2870192" y="2995807"/>
                  </a:lnTo>
                  <a:lnTo>
                    <a:pt x="2845099" y="3037259"/>
                  </a:lnTo>
                  <a:lnTo>
                    <a:pt x="2817682" y="3078170"/>
                  </a:lnTo>
                  <a:lnTo>
                    <a:pt x="2787975" y="3118427"/>
                  </a:lnTo>
                  <a:lnTo>
                    <a:pt x="2756010" y="3157920"/>
                  </a:lnTo>
                  <a:lnTo>
                    <a:pt x="2721823" y="3196539"/>
                  </a:lnTo>
                  <a:lnTo>
                    <a:pt x="2685446" y="3234173"/>
                  </a:lnTo>
                  <a:lnTo>
                    <a:pt x="2646914" y="3270711"/>
                  </a:lnTo>
                  <a:lnTo>
                    <a:pt x="2606260" y="3306043"/>
                  </a:lnTo>
                  <a:lnTo>
                    <a:pt x="2563518" y="3340058"/>
                  </a:lnTo>
                  <a:lnTo>
                    <a:pt x="2520763" y="3369624"/>
                  </a:lnTo>
                  <a:lnTo>
                    <a:pt x="2475940" y="3395169"/>
                  </a:lnTo>
                  <a:lnTo>
                    <a:pt x="2429314" y="3416913"/>
                  </a:lnTo>
                  <a:lnTo>
                    <a:pt x="2381154" y="3435077"/>
                  </a:lnTo>
                  <a:lnTo>
                    <a:pt x="2331727" y="3449881"/>
                  </a:lnTo>
                  <a:lnTo>
                    <a:pt x="2281301" y="3461545"/>
                  </a:lnTo>
                  <a:lnTo>
                    <a:pt x="2230142" y="3470288"/>
                  </a:lnTo>
                  <a:lnTo>
                    <a:pt x="2178518" y="3476331"/>
                  </a:lnTo>
                  <a:lnTo>
                    <a:pt x="2126697" y="3479893"/>
                  </a:lnTo>
                  <a:lnTo>
                    <a:pt x="2074945" y="3481195"/>
                  </a:lnTo>
                  <a:lnTo>
                    <a:pt x="2023531" y="3480456"/>
                  </a:lnTo>
                  <a:lnTo>
                    <a:pt x="1972720" y="3477897"/>
                  </a:lnTo>
                  <a:lnTo>
                    <a:pt x="1922782" y="3473737"/>
                  </a:lnTo>
                  <a:lnTo>
                    <a:pt x="1873983" y="3468197"/>
                  </a:lnTo>
                  <a:lnTo>
                    <a:pt x="1826591" y="3461497"/>
                  </a:lnTo>
                  <a:lnTo>
                    <a:pt x="1780872" y="3453855"/>
                  </a:lnTo>
                  <a:lnTo>
                    <a:pt x="1737095" y="3445494"/>
                  </a:lnTo>
                  <a:lnTo>
                    <a:pt x="1695526" y="3436631"/>
                  </a:lnTo>
                  <a:lnTo>
                    <a:pt x="1656434" y="3427488"/>
                  </a:lnTo>
                  <a:lnTo>
                    <a:pt x="1586746" y="3409240"/>
                  </a:lnTo>
                  <a:lnTo>
                    <a:pt x="1556686" y="3400575"/>
                  </a:lnTo>
                  <a:lnTo>
                    <a:pt x="1556686" y="4032352"/>
                  </a:lnTo>
                  <a:close/>
                </a:path>
              </a:pathLst>
            </a:custGeom>
            <a:solidFill>
              <a:srgbClr val="DBE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930857" y="8444440"/>
              <a:ext cx="10354809" cy="183840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03728" y="9567976"/>
              <a:ext cx="8761095" cy="226060"/>
            </a:xfrm>
            <a:custGeom>
              <a:avLst/>
              <a:gdLst/>
              <a:ahLst/>
              <a:cxnLst/>
              <a:rect l="l" t="t" r="r" b="b"/>
              <a:pathLst>
                <a:path w="8761094" h="226059">
                  <a:moveTo>
                    <a:pt x="8657717" y="152958"/>
                  </a:moveTo>
                  <a:lnTo>
                    <a:pt x="8548700" y="81953"/>
                  </a:lnTo>
                  <a:lnTo>
                    <a:pt x="8482927" y="76466"/>
                  </a:lnTo>
                  <a:lnTo>
                    <a:pt x="8448218" y="78206"/>
                  </a:lnTo>
                  <a:lnTo>
                    <a:pt x="8400262" y="84874"/>
                  </a:lnTo>
                  <a:lnTo>
                    <a:pt x="8354377" y="96913"/>
                  </a:lnTo>
                  <a:lnTo>
                    <a:pt x="8311248" y="114058"/>
                  </a:lnTo>
                  <a:lnTo>
                    <a:pt x="8271535" y="136004"/>
                  </a:lnTo>
                  <a:lnTo>
                    <a:pt x="8235912" y="162458"/>
                  </a:lnTo>
                  <a:lnTo>
                    <a:pt x="8214068" y="181622"/>
                  </a:lnTo>
                  <a:lnTo>
                    <a:pt x="8191436" y="162458"/>
                  </a:lnTo>
                  <a:lnTo>
                    <a:pt x="8150009" y="132575"/>
                  </a:lnTo>
                  <a:lnTo>
                    <a:pt x="8103451" y="108635"/>
                  </a:lnTo>
                  <a:lnTo>
                    <a:pt x="8052879" y="91033"/>
                  </a:lnTo>
                  <a:lnTo>
                    <a:pt x="7999400" y="80175"/>
                  </a:lnTo>
                  <a:lnTo>
                    <a:pt x="7944142" y="76466"/>
                  </a:lnTo>
                  <a:lnTo>
                    <a:pt x="7888414" y="80175"/>
                  </a:lnTo>
                  <a:lnTo>
                    <a:pt x="7834782" y="91071"/>
                  </a:lnTo>
                  <a:lnTo>
                    <a:pt x="7784325" y="108788"/>
                  </a:lnTo>
                  <a:lnTo>
                    <a:pt x="7738135" y="132930"/>
                  </a:lnTo>
                  <a:lnTo>
                    <a:pt x="7697267" y="163144"/>
                  </a:lnTo>
                  <a:lnTo>
                    <a:pt x="7675283" y="182410"/>
                  </a:lnTo>
                  <a:lnTo>
                    <a:pt x="7652652" y="163144"/>
                  </a:lnTo>
                  <a:lnTo>
                    <a:pt x="7611389" y="132930"/>
                  </a:lnTo>
                  <a:lnTo>
                    <a:pt x="7564882" y="108788"/>
                  </a:lnTo>
                  <a:lnTo>
                    <a:pt x="7514234" y="91071"/>
                  </a:lnTo>
                  <a:lnTo>
                    <a:pt x="7460551" y="80175"/>
                  </a:lnTo>
                  <a:lnTo>
                    <a:pt x="7404951" y="76466"/>
                  </a:lnTo>
                  <a:lnTo>
                    <a:pt x="7354036" y="79629"/>
                  </a:lnTo>
                  <a:lnTo>
                    <a:pt x="7304633" y="88976"/>
                  </a:lnTo>
                  <a:lnTo>
                    <a:pt x="7257402" y="104279"/>
                  </a:lnTo>
                  <a:lnTo>
                    <a:pt x="7213016" y="125310"/>
                  </a:lnTo>
                  <a:lnTo>
                    <a:pt x="7172134" y="151866"/>
                  </a:lnTo>
                  <a:lnTo>
                    <a:pt x="7145490" y="170370"/>
                  </a:lnTo>
                  <a:lnTo>
                    <a:pt x="7125259" y="150152"/>
                  </a:lnTo>
                  <a:lnTo>
                    <a:pt x="7092416" y="121653"/>
                  </a:lnTo>
                  <a:lnTo>
                    <a:pt x="7055409" y="97409"/>
                  </a:lnTo>
                  <a:lnTo>
                    <a:pt x="7014858" y="77685"/>
                  </a:lnTo>
                  <a:lnTo>
                    <a:pt x="6971398" y="62699"/>
                  </a:lnTo>
                  <a:lnTo>
                    <a:pt x="6925653" y="52705"/>
                  </a:lnTo>
                  <a:lnTo>
                    <a:pt x="6872757" y="47663"/>
                  </a:lnTo>
                  <a:lnTo>
                    <a:pt x="6806755" y="51422"/>
                  </a:lnTo>
                  <a:lnTo>
                    <a:pt x="6752882" y="62420"/>
                  </a:lnTo>
                  <a:lnTo>
                    <a:pt x="6702095" y="80238"/>
                  </a:lnTo>
                  <a:lnTo>
                    <a:pt x="6655498" y="104482"/>
                  </a:lnTo>
                  <a:lnTo>
                    <a:pt x="6614211" y="134721"/>
                  </a:lnTo>
                  <a:lnTo>
                    <a:pt x="6591960" y="154952"/>
                  </a:lnTo>
                  <a:lnTo>
                    <a:pt x="6568910" y="134988"/>
                  </a:lnTo>
                  <a:lnTo>
                    <a:pt x="6527012" y="104254"/>
                  </a:lnTo>
                  <a:lnTo>
                    <a:pt x="6479362" y="79629"/>
                  </a:lnTo>
                  <a:lnTo>
                    <a:pt x="6427292" y="61620"/>
                  </a:lnTo>
                  <a:lnTo>
                    <a:pt x="6372136" y="50749"/>
                  </a:lnTo>
                  <a:lnTo>
                    <a:pt x="6329223" y="47675"/>
                  </a:lnTo>
                  <a:lnTo>
                    <a:pt x="6309017" y="47777"/>
                  </a:lnTo>
                  <a:lnTo>
                    <a:pt x="6240297" y="55384"/>
                  </a:lnTo>
                  <a:lnTo>
                    <a:pt x="6193968" y="67411"/>
                  </a:lnTo>
                  <a:lnTo>
                    <a:pt x="6150165" y="84772"/>
                  </a:lnTo>
                  <a:lnTo>
                    <a:pt x="6109614" y="107188"/>
                  </a:lnTo>
                  <a:lnTo>
                    <a:pt x="6073000" y="134340"/>
                  </a:lnTo>
                  <a:lnTo>
                    <a:pt x="6050369" y="153238"/>
                  </a:lnTo>
                  <a:lnTo>
                    <a:pt x="6028512" y="134061"/>
                  </a:lnTo>
                  <a:lnTo>
                    <a:pt x="5992253" y="107238"/>
                  </a:lnTo>
                  <a:lnTo>
                    <a:pt x="5951664" y="85140"/>
                  </a:lnTo>
                  <a:lnTo>
                    <a:pt x="5907595" y="67995"/>
                  </a:lnTo>
                  <a:lnTo>
                    <a:pt x="5860935" y="56019"/>
                  </a:lnTo>
                  <a:lnTo>
                    <a:pt x="5812536" y="49441"/>
                  </a:lnTo>
                  <a:lnTo>
                    <a:pt x="5763272" y="48501"/>
                  </a:lnTo>
                  <a:lnTo>
                    <a:pt x="5714009" y="53428"/>
                  </a:lnTo>
                  <a:lnTo>
                    <a:pt x="5663247" y="65049"/>
                  </a:lnTo>
                  <a:lnTo>
                    <a:pt x="5615889" y="82626"/>
                  </a:lnTo>
                  <a:lnTo>
                    <a:pt x="5572595" y="105841"/>
                  </a:lnTo>
                  <a:lnTo>
                    <a:pt x="5533974" y="134340"/>
                  </a:lnTo>
                  <a:lnTo>
                    <a:pt x="5511063" y="153238"/>
                  </a:lnTo>
                  <a:lnTo>
                    <a:pt x="5489359" y="134061"/>
                  </a:lnTo>
                  <a:lnTo>
                    <a:pt x="5447982" y="103987"/>
                  </a:lnTo>
                  <a:lnTo>
                    <a:pt x="5401437" y="79921"/>
                  </a:lnTo>
                  <a:lnTo>
                    <a:pt x="5350865" y="62255"/>
                  </a:lnTo>
                  <a:lnTo>
                    <a:pt x="5297411" y="51371"/>
                  </a:lnTo>
                  <a:lnTo>
                    <a:pt x="5242204" y="47663"/>
                  </a:lnTo>
                  <a:lnTo>
                    <a:pt x="5207495" y="49276"/>
                  </a:lnTo>
                  <a:lnTo>
                    <a:pt x="5159730" y="56007"/>
                  </a:lnTo>
                  <a:lnTo>
                    <a:pt x="5113934" y="68097"/>
                  </a:lnTo>
                  <a:lnTo>
                    <a:pt x="5070805" y="85255"/>
                  </a:lnTo>
                  <a:lnTo>
                    <a:pt x="5030990" y="107213"/>
                  </a:lnTo>
                  <a:lnTo>
                    <a:pt x="4995189" y="133654"/>
                  </a:lnTo>
                  <a:lnTo>
                    <a:pt x="4973345" y="152958"/>
                  </a:lnTo>
                  <a:lnTo>
                    <a:pt x="4950714" y="133654"/>
                  </a:lnTo>
                  <a:lnTo>
                    <a:pt x="4909121" y="103771"/>
                  </a:lnTo>
                  <a:lnTo>
                    <a:pt x="4862550" y="79832"/>
                  </a:lnTo>
                  <a:lnTo>
                    <a:pt x="4812030" y="62230"/>
                  </a:lnTo>
                  <a:lnTo>
                    <a:pt x="4758639" y="51371"/>
                  </a:lnTo>
                  <a:lnTo>
                    <a:pt x="4703419" y="47663"/>
                  </a:lnTo>
                  <a:lnTo>
                    <a:pt x="4648009" y="51409"/>
                  </a:lnTo>
                  <a:lnTo>
                    <a:pt x="4594555" y="62369"/>
                  </a:lnTo>
                  <a:lnTo>
                    <a:pt x="4544149" y="80098"/>
                  </a:lnTo>
                  <a:lnTo>
                    <a:pt x="4497857" y="104140"/>
                  </a:lnTo>
                  <a:lnTo>
                    <a:pt x="4456785" y="134061"/>
                  </a:lnTo>
                  <a:lnTo>
                    <a:pt x="4434560" y="154292"/>
                  </a:lnTo>
                  <a:lnTo>
                    <a:pt x="4411929" y="134340"/>
                  </a:lnTo>
                  <a:lnTo>
                    <a:pt x="4370489" y="104292"/>
                  </a:lnTo>
                  <a:lnTo>
                    <a:pt x="4323918" y="80162"/>
                  </a:lnTo>
                  <a:lnTo>
                    <a:pt x="4273283" y="62395"/>
                  </a:lnTo>
                  <a:lnTo>
                    <a:pt x="4219689" y="51422"/>
                  </a:lnTo>
                  <a:lnTo>
                    <a:pt x="4164228" y="47663"/>
                  </a:lnTo>
                  <a:lnTo>
                    <a:pt x="4113707" y="50800"/>
                  </a:lnTo>
                  <a:lnTo>
                    <a:pt x="4064508" y="60045"/>
                  </a:lnTo>
                  <a:lnTo>
                    <a:pt x="4017353" y="75209"/>
                  </a:lnTo>
                  <a:lnTo>
                    <a:pt x="3972979" y="96075"/>
                  </a:lnTo>
                  <a:lnTo>
                    <a:pt x="3932097" y="122402"/>
                  </a:lnTo>
                  <a:lnTo>
                    <a:pt x="3896461" y="152552"/>
                  </a:lnTo>
                  <a:lnTo>
                    <a:pt x="3873804" y="129921"/>
                  </a:lnTo>
                  <a:lnTo>
                    <a:pt x="3834079" y="96659"/>
                  </a:lnTo>
                  <a:lnTo>
                    <a:pt x="3788473" y="69481"/>
                  </a:lnTo>
                  <a:lnTo>
                    <a:pt x="3738118" y="48831"/>
                  </a:lnTo>
                  <a:lnTo>
                    <a:pt x="3684117" y="35128"/>
                  </a:lnTo>
                  <a:lnTo>
                    <a:pt x="3622776" y="28397"/>
                  </a:lnTo>
                  <a:lnTo>
                    <a:pt x="3556597" y="32308"/>
                  </a:lnTo>
                  <a:lnTo>
                    <a:pt x="3502431" y="43357"/>
                  </a:lnTo>
                  <a:lnTo>
                    <a:pt x="3451618" y="61175"/>
                  </a:lnTo>
                  <a:lnTo>
                    <a:pt x="3405047" y="85458"/>
                  </a:lnTo>
                  <a:lnTo>
                    <a:pt x="3363544" y="115862"/>
                  </a:lnTo>
                  <a:lnTo>
                    <a:pt x="3340531" y="135813"/>
                  </a:lnTo>
                  <a:lnTo>
                    <a:pt x="3318281" y="115862"/>
                  </a:lnTo>
                  <a:lnTo>
                    <a:pt x="3276650" y="85090"/>
                  </a:lnTo>
                  <a:lnTo>
                    <a:pt x="3229178" y="60452"/>
                  </a:lnTo>
                  <a:lnTo>
                    <a:pt x="3177121" y="42418"/>
                  </a:lnTo>
                  <a:lnTo>
                    <a:pt x="3121774" y="31483"/>
                  </a:lnTo>
                  <a:lnTo>
                    <a:pt x="3078810" y="28460"/>
                  </a:lnTo>
                  <a:lnTo>
                    <a:pt x="3058782" y="28575"/>
                  </a:lnTo>
                  <a:lnTo>
                    <a:pt x="2989897" y="36245"/>
                  </a:lnTo>
                  <a:lnTo>
                    <a:pt x="2943402" y="48234"/>
                  </a:lnTo>
                  <a:lnTo>
                    <a:pt x="2899600" y="65532"/>
                  </a:lnTo>
                  <a:lnTo>
                    <a:pt x="2859176" y="87820"/>
                  </a:lnTo>
                  <a:lnTo>
                    <a:pt x="2822778" y="114757"/>
                  </a:lnTo>
                  <a:lnTo>
                    <a:pt x="2800146" y="134061"/>
                  </a:lnTo>
                  <a:lnTo>
                    <a:pt x="2778163" y="114757"/>
                  </a:lnTo>
                  <a:lnTo>
                    <a:pt x="2741790" y="87998"/>
                  </a:lnTo>
                  <a:lnTo>
                    <a:pt x="2701112" y="65951"/>
                  </a:lnTo>
                  <a:lnTo>
                    <a:pt x="2656992" y="48831"/>
                  </a:lnTo>
                  <a:lnTo>
                    <a:pt x="2610307" y="36868"/>
                  </a:lnTo>
                  <a:lnTo>
                    <a:pt x="2561933" y="30314"/>
                  </a:lnTo>
                  <a:lnTo>
                    <a:pt x="2512745" y="29375"/>
                  </a:lnTo>
                  <a:lnTo>
                    <a:pt x="2463622" y="34290"/>
                  </a:lnTo>
                  <a:lnTo>
                    <a:pt x="2413076" y="45681"/>
                  </a:lnTo>
                  <a:lnTo>
                    <a:pt x="2365768" y="63169"/>
                  </a:lnTo>
                  <a:lnTo>
                    <a:pt x="2322385" y="86448"/>
                  </a:lnTo>
                  <a:lnTo>
                    <a:pt x="2283587" y="115176"/>
                  </a:lnTo>
                  <a:lnTo>
                    <a:pt x="2261082" y="134061"/>
                  </a:lnTo>
                  <a:lnTo>
                    <a:pt x="2239111" y="114757"/>
                  </a:lnTo>
                  <a:lnTo>
                    <a:pt x="2200465" y="86448"/>
                  </a:lnTo>
                  <a:lnTo>
                    <a:pt x="2157222" y="63423"/>
                  </a:lnTo>
                  <a:lnTo>
                    <a:pt x="2110295" y="45986"/>
                  </a:lnTo>
                  <a:lnTo>
                    <a:pt x="2060638" y="34429"/>
                  </a:lnTo>
                  <a:lnTo>
                    <a:pt x="2009190" y="29057"/>
                  </a:lnTo>
                  <a:lnTo>
                    <a:pt x="1956866" y="30137"/>
                  </a:lnTo>
                  <a:lnTo>
                    <a:pt x="1909076" y="36855"/>
                  </a:lnTo>
                  <a:lnTo>
                    <a:pt x="1863267" y="48933"/>
                  </a:lnTo>
                  <a:lnTo>
                    <a:pt x="1820113" y="66103"/>
                  </a:lnTo>
                  <a:lnTo>
                    <a:pt x="1780311" y="88061"/>
                  </a:lnTo>
                  <a:lnTo>
                    <a:pt x="1744535" y="114528"/>
                  </a:lnTo>
                  <a:lnTo>
                    <a:pt x="1722310" y="133654"/>
                  </a:lnTo>
                  <a:lnTo>
                    <a:pt x="1700339" y="114528"/>
                  </a:lnTo>
                  <a:lnTo>
                    <a:pt x="1658797" y="84632"/>
                  </a:lnTo>
                  <a:lnTo>
                    <a:pt x="1612226" y="60655"/>
                  </a:lnTo>
                  <a:lnTo>
                    <a:pt x="1561693" y="43014"/>
                  </a:lnTo>
                  <a:lnTo>
                    <a:pt x="1508277" y="32118"/>
                  </a:lnTo>
                  <a:lnTo>
                    <a:pt x="1453045" y="28397"/>
                  </a:lnTo>
                  <a:lnTo>
                    <a:pt x="1397685" y="32143"/>
                  </a:lnTo>
                  <a:lnTo>
                    <a:pt x="1344206" y="43129"/>
                  </a:lnTo>
                  <a:lnTo>
                    <a:pt x="1293672" y="60909"/>
                  </a:lnTo>
                  <a:lnTo>
                    <a:pt x="1247165" y="85064"/>
                  </a:lnTo>
                  <a:lnTo>
                    <a:pt x="1205763" y="115176"/>
                  </a:lnTo>
                  <a:lnTo>
                    <a:pt x="1183525" y="134988"/>
                  </a:lnTo>
                  <a:lnTo>
                    <a:pt x="1161554" y="115176"/>
                  </a:lnTo>
                  <a:lnTo>
                    <a:pt x="1120114" y="85064"/>
                  </a:lnTo>
                  <a:lnTo>
                    <a:pt x="1073518" y="60909"/>
                  </a:lnTo>
                  <a:lnTo>
                    <a:pt x="1022845" y="43129"/>
                  </a:lnTo>
                  <a:lnTo>
                    <a:pt x="969187" y="32143"/>
                  </a:lnTo>
                  <a:lnTo>
                    <a:pt x="913599" y="28397"/>
                  </a:lnTo>
                  <a:lnTo>
                    <a:pt x="862977" y="31572"/>
                  </a:lnTo>
                  <a:lnTo>
                    <a:pt x="813676" y="40944"/>
                  </a:lnTo>
                  <a:lnTo>
                    <a:pt x="766445" y="56273"/>
                  </a:lnTo>
                  <a:lnTo>
                    <a:pt x="722033" y="77355"/>
                  </a:lnTo>
                  <a:lnTo>
                    <a:pt x="681177" y="103924"/>
                  </a:lnTo>
                  <a:lnTo>
                    <a:pt x="654659" y="123088"/>
                  </a:lnTo>
                  <a:lnTo>
                    <a:pt x="634161" y="102450"/>
                  </a:lnTo>
                  <a:lnTo>
                    <a:pt x="601230" y="74015"/>
                  </a:lnTo>
                  <a:lnTo>
                    <a:pt x="564184" y="49809"/>
                  </a:lnTo>
                  <a:lnTo>
                    <a:pt x="523633" y="30073"/>
                  </a:lnTo>
                  <a:lnTo>
                    <a:pt x="480161" y="15074"/>
                  </a:lnTo>
                  <a:lnTo>
                    <a:pt x="434378" y="5054"/>
                  </a:lnTo>
                  <a:lnTo>
                    <a:pt x="382054" y="0"/>
                  </a:lnTo>
                  <a:lnTo>
                    <a:pt x="315493" y="4406"/>
                  </a:lnTo>
                  <a:lnTo>
                    <a:pt x="260845" y="15735"/>
                  </a:lnTo>
                  <a:lnTo>
                    <a:pt x="209753" y="33604"/>
                  </a:lnTo>
                  <a:lnTo>
                    <a:pt x="163372" y="57607"/>
                  </a:lnTo>
                  <a:lnTo>
                    <a:pt x="122847" y="87337"/>
                  </a:lnTo>
                  <a:lnTo>
                    <a:pt x="99796" y="106603"/>
                  </a:lnTo>
                  <a:lnTo>
                    <a:pt x="77571" y="87337"/>
                  </a:lnTo>
                  <a:lnTo>
                    <a:pt x="56210" y="70396"/>
                  </a:lnTo>
                  <a:lnTo>
                    <a:pt x="32956" y="55168"/>
                  </a:lnTo>
                  <a:lnTo>
                    <a:pt x="0" y="74066"/>
                  </a:lnTo>
                  <a:lnTo>
                    <a:pt x="25133" y="88925"/>
                  </a:lnTo>
                  <a:lnTo>
                    <a:pt x="48310" y="105702"/>
                  </a:lnTo>
                  <a:lnTo>
                    <a:pt x="69303" y="124244"/>
                  </a:lnTo>
                  <a:lnTo>
                    <a:pt x="87884" y="144386"/>
                  </a:lnTo>
                  <a:lnTo>
                    <a:pt x="93370" y="147993"/>
                  </a:lnTo>
                  <a:lnTo>
                    <a:pt x="100507" y="149225"/>
                  </a:lnTo>
                  <a:lnTo>
                    <a:pt x="107581" y="148107"/>
                  </a:lnTo>
                  <a:lnTo>
                    <a:pt x="112928" y="144665"/>
                  </a:lnTo>
                  <a:lnTo>
                    <a:pt x="144119" y="112445"/>
                  </a:lnTo>
                  <a:lnTo>
                    <a:pt x="181495" y="84988"/>
                  </a:lnTo>
                  <a:lnTo>
                    <a:pt x="223964" y="62788"/>
                  </a:lnTo>
                  <a:lnTo>
                    <a:pt x="270446" y="46304"/>
                  </a:lnTo>
                  <a:lnTo>
                    <a:pt x="319836" y="36068"/>
                  </a:lnTo>
                  <a:lnTo>
                    <a:pt x="375894" y="32537"/>
                  </a:lnTo>
                  <a:lnTo>
                    <a:pt x="436270" y="38214"/>
                  </a:lnTo>
                  <a:lnTo>
                    <a:pt x="487133" y="50685"/>
                  </a:lnTo>
                  <a:lnTo>
                    <a:pt x="534250" y="69850"/>
                  </a:lnTo>
                  <a:lnTo>
                    <a:pt x="576491" y="95173"/>
                  </a:lnTo>
                  <a:lnTo>
                    <a:pt x="612800" y="126123"/>
                  </a:lnTo>
                  <a:lnTo>
                    <a:pt x="644474" y="165544"/>
                  </a:lnTo>
                  <a:lnTo>
                    <a:pt x="653046" y="169684"/>
                  </a:lnTo>
                  <a:lnTo>
                    <a:pt x="660552" y="168998"/>
                  </a:lnTo>
                  <a:lnTo>
                    <a:pt x="667385" y="165265"/>
                  </a:lnTo>
                  <a:lnTo>
                    <a:pt x="669391" y="162864"/>
                  </a:lnTo>
                  <a:lnTo>
                    <a:pt x="670458" y="160058"/>
                  </a:lnTo>
                  <a:lnTo>
                    <a:pt x="678764" y="148399"/>
                  </a:lnTo>
                  <a:lnTo>
                    <a:pt x="716864" y="118376"/>
                  </a:lnTo>
                  <a:lnTo>
                    <a:pt x="760768" y="94107"/>
                  </a:lnTo>
                  <a:lnTo>
                    <a:pt x="809117" y="76111"/>
                  </a:lnTo>
                  <a:lnTo>
                    <a:pt x="860526" y="64922"/>
                  </a:lnTo>
                  <a:lnTo>
                    <a:pt x="913599" y="61074"/>
                  </a:lnTo>
                  <a:lnTo>
                    <a:pt x="964234" y="64528"/>
                  </a:lnTo>
                  <a:lnTo>
                    <a:pt x="1013218" y="74612"/>
                  </a:lnTo>
                  <a:lnTo>
                    <a:pt x="1059484" y="90868"/>
                  </a:lnTo>
                  <a:lnTo>
                    <a:pt x="1101940" y="112826"/>
                  </a:lnTo>
                  <a:lnTo>
                    <a:pt x="1139545" y="140055"/>
                  </a:lnTo>
                  <a:lnTo>
                    <a:pt x="1171206" y="172085"/>
                  </a:lnTo>
                  <a:lnTo>
                    <a:pt x="1176515" y="175564"/>
                  </a:lnTo>
                  <a:lnTo>
                    <a:pt x="1183627" y="176720"/>
                  </a:lnTo>
                  <a:lnTo>
                    <a:pt x="1190675" y="175564"/>
                  </a:lnTo>
                  <a:lnTo>
                    <a:pt x="1195844" y="172085"/>
                  </a:lnTo>
                  <a:lnTo>
                    <a:pt x="1227289" y="140055"/>
                  </a:lnTo>
                  <a:lnTo>
                    <a:pt x="1264678" y="112826"/>
                  </a:lnTo>
                  <a:lnTo>
                    <a:pt x="1306969" y="90868"/>
                  </a:lnTo>
                  <a:lnTo>
                    <a:pt x="1353146" y="74612"/>
                  </a:lnTo>
                  <a:lnTo>
                    <a:pt x="1402181" y="64528"/>
                  </a:lnTo>
                  <a:lnTo>
                    <a:pt x="1453045" y="61074"/>
                  </a:lnTo>
                  <a:lnTo>
                    <a:pt x="1503667" y="64503"/>
                  </a:lnTo>
                  <a:lnTo>
                    <a:pt x="1552587" y="74485"/>
                  </a:lnTo>
                  <a:lnTo>
                    <a:pt x="1598739" y="90589"/>
                  </a:lnTo>
                  <a:lnTo>
                    <a:pt x="1641081" y="112344"/>
                  </a:lnTo>
                  <a:lnTo>
                    <a:pt x="1678508" y="139306"/>
                  </a:lnTo>
                  <a:lnTo>
                    <a:pt x="1709978" y="171030"/>
                  </a:lnTo>
                  <a:lnTo>
                    <a:pt x="1715274" y="174917"/>
                  </a:lnTo>
                  <a:lnTo>
                    <a:pt x="1722132" y="176263"/>
                  </a:lnTo>
                  <a:lnTo>
                    <a:pt x="1729155" y="174929"/>
                  </a:lnTo>
                  <a:lnTo>
                    <a:pt x="1734896" y="170751"/>
                  </a:lnTo>
                  <a:lnTo>
                    <a:pt x="1770151" y="136156"/>
                  </a:lnTo>
                  <a:lnTo>
                    <a:pt x="1812340" y="107353"/>
                  </a:lnTo>
                  <a:lnTo>
                    <a:pt x="1860130" y="85026"/>
                  </a:lnTo>
                  <a:lnTo>
                    <a:pt x="1912188" y="69811"/>
                  </a:lnTo>
                  <a:lnTo>
                    <a:pt x="1974684" y="61341"/>
                  </a:lnTo>
                  <a:lnTo>
                    <a:pt x="1991423" y="61074"/>
                  </a:lnTo>
                  <a:lnTo>
                    <a:pt x="2042210" y="64503"/>
                  </a:lnTo>
                  <a:lnTo>
                    <a:pt x="2091245" y="74510"/>
                  </a:lnTo>
                  <a:lnTo>
                    <a:pt x="2137460" y="90639"/>
                  </a:lnTo>
                  <a:lnTo>
                    <a:pt x="2179802" y="112471"/>
                  </a:lnTo>
                  <a:lnTo>
                    <a:pt x="2217216" y="139547"/>
                  </a:lnTo>
                  <a:lnTo>
                    <a:pt x="2248624" y="171437"/>
                  </a:lnTo>
                  <a:lnTo>
                    <a:pt x="2254148" y="175044"/>
                  </a:lnTo>
                  <a:lnTo>
                    <a:pt x="2261349" y="176288"/>
                  </a:lnTo>
                  <a:lnTo>
                    <a:pt x="2268563" y="175158"/>
                  </a:lnTo>
                  <a:lnTo>
                    <a:pt x="2274074" y="171716"/>
                  </a:lnTo>
                  <a:lnTo>
                    <a:pt x="2304186" y="140741"/>
                  </a:lnTo>
                  <a:lnTo>
                    <a:pt x="2340457" y="113957"/>
                  </a:lnTo>
                  <a:lnTo>
                    <a:pt x="2381948" y="91973"/>
                  </a:lnTo>
                  <a:lnTo>
                    <a:pt x="2427732" y="75399"/>
                  </a:lnTo>
                  <a:lnTo>
                    <a:pt x="2479014" y="64617"/>
                  </a:lnTo>
                  <a:lnTo>
                    <a:pt x="2540508" y="61074"/>
                  </a:lnTo>
                  <a:lnTo>
                    <a:pt x="2590114" y="65722"/>
                  </a:lnTo>
                  <a:lnTo>
                    <a:pt x="2637498" y="76365"/>
                  </a:lnTo>
                  <a:lnTo>
                    <a:pt x="2681795" y="92633"/>
                  </a:lnTo>
                  <a:lnTo>
                    <a:pt x="2722181" y="114185"/>
                  </a:lnTo>
                  <a:lnTo>
                    <a:pt x="2757792" y="140665"/>
                  </a:lnTo>
                  <a:lnTo>
                    <a:pt x="2787802" y="171716"/>
                  </a:lnTo>
                  <a:lnTo>
                    <a:pt x="2793161" y="175488"/>
                  </a:lnTo>
                  <a:lnTo>
                    <a:pt x="2800032" y="176796"/>
                  </a:lnTo>
                  <a:lnTo>
                    <a:pt x="2807068" y="175399"/>
                  </a:lnTo>
                  <a:lnTo>
                    <a:pt x="2812859" y="171030"/>
                  </a:lnTo>
                  <a:lnTo>
                    <a:pt x="2843911" y="139674"/>
                  </a:lnTo>
                  <a:lnTo>
                    <a:pt x="2880931" y="112966"/>
                  </a:lnTo>
                  <a:lnTo>
                    <a:pt x="2922968" y="91325"/>
                  </a:lnTo>
                  <a:lnTo>
                    <a:pt x="2969044" y="75209"/>
                  </a:lnTo>
                  <a:lnTo>
                    <a:pt x="3018218" y="65074"/>
                  </a:lnTo>
                  <a:lnTo>
                    <a:pt x="3076143" y="61442"/>
                  </a:lnTo>
                  <a:lnTo>
                    <a:pt x="3105645" y="63017"/>
                  </a:lnTo>
                  <a:lnTo>
                    <a:pt x="3194354" y="82245"/>
                  </a:lnTo>
                  <a:lnTo>
                    <a:pt x="3246196" y="105486"/>
                  </a:lnTo>
                  <a:lnTo>
                    <a:pt x="3291497" y="136004"/>
                  </a:lnTo>
                  <a:lnTo>
                    <a:pt x="3328606" y="172770"/>
                  </a:lnTo>
                  <a:lnTo>
                    <a:pt x="3334093" y="176466"/>
                  </a:lnTo>
                  <a:lnTo>
                    <a:pt x="3341217" y="177723"/>
                  </a:lnTo>
                  <a:lnTo>
                    <a:pt x="3348304" y="176580"/>
                  </a:lnTo>
                  <a:lnTo>
                    <a:pt x="3353638" y="173050"/>
                  </a:lnTo>
                  <a:lnTo>
                    <a:pt x="3384829" y="140855"/>
                  </a:lnTo>
                  <a:lnTo>
                    <a:pt x="3422218" y="113423"/>
                  </a:lnTo>
                  <a:lnTo>
                    <a:pt x="3464687" y="91236"/>
                  </a:lnTo>
                  <a:lnTo>
                    <a:pt x="3511169" y="74803"/>
                  </a:lnTo>
                  <a:lnTo>
                    <a:pt x="3560572" y="64579"/>
                  </a:lnTo>
                  <a:lnTo>
                    <a:pt x="3611791" y="61074"/>
                  </a:lnTo>
                  <a:lnTo>
                    <a:pt x="3623462" y="61341"/>
                  </a:lnTo>
                  <a:lnTo>
                    <a:pt x="3676993" y="66802"/>
                  </a:lnTo>
                  <a:lnTo>
                    <a:pt x="3727869" y="79400"/>
                  </a:lnTo>
                  <a:lnTo>
                    <a:pt x="3774973" y="98577"/>
                  </a:lnTo>
                  <a:lnTo>
                    <a:pt x="3817213" y="123850"/>
                  </a:lnTo>
                  <a:lnTo>
                    <a:pt x="3853523" y="154686"/>
                  </a:lnTo>
                  <a:lnTo>
                    <a:pt x="3882783" y="190576"/>
                  </a:lnTo>
                  <a:lnTo>
                    <a:pt x="3887330" y="194843"/>
                  </a:lnTo>
                  <a:lnTo>
                    <a:pt x="3893489" y="197218"/>
                  </a:lnTo>
                  <a:lnTo>
                    <a:pt x="3900030" y="197485"/>
                  </a:lnTo>
                  <a:lnTo>
                    <a:pt x="3905694" y="195402"/>
                  </a:lnTo>
                  <a:lnTo>
                    <a:pt x="3907853" y="194068"/>
                  </a:lnTo>
                  <a:lnTo>
                    <a:pt x="3912514" y="186423"/>
                  </a:lnTo>
                  <a:lnTo>
                    <a:pt x="3916426" y="181343"/>
                  </a:lnTo>
                  <a:lnTo>
                    <a:pt x="3948099" y="151815"/>
                  </a:lnTo>
                  <a:lnTo>
                    <a:pt x="3984739" y="126911"/>
                  </a:lnTo>
                  <a:lnTo>
                    <a:pt x="4025493" y="106984"/>
                  </a:lnTo>
                  <a:lnTo>
                    <a:pt x="4069550" y="92341"/>
                  </a:lnTo>
                  <a:lnTo>
                    <a:pt x="4116070" y="83312"/>
                  </a:lnTo>
                  <a:lnTo>
                    <a:pt x="4164228" y="80238"/>
                  </a:lnTo>
                  <a:lnTo>
                    <a:pt x="4214901" y="83693"/>
                  </a:lnTo>
                  <a:lnTo>
                    <a:pt x="4263936" y="93764"/>
                  </a:lnTo>
                  <a:lnTo>
                    <a:pt x="4310215" y="109994"/>
                  </a:lnTo>
                  <a:lnTo>
                    <a:pt x="4352633" y="131914"/>
                  </a:lnTo>
                  <a:lnTo>
                    <a:pt x="4390085" y="159067"/>
                  </a:lnTo>
                  <a:lnTo>
                    <a:pt x="4421429" y="190982"/>
                  </a:lnTo>
                  <a:lnTo>
                    <a:pt x="4426826" y="194614"/>
                  </a:lnTo>
                  <a:lnTo>
                    <a:pt x="4434002" y="195846"/>
                  </a:lnTo>
                  <a:lnTo>
                    <a:pt x="4441152" y="194729"/>
                  </a:lnTo>
                  <a:lnTo>
                    <a:pt x="4446498" y="191262"/>
                  </a:lnTo>
                  <a:lnTo>
                    <a:pt x="4477931" y="159219"/>
                  </a:lnTo>
                  <a:lnTo>
                    <a:pt x="4515307" y="131991"/>
                  </a:lnTo>
                  <a:lnTo>
                    <a:pt x="4557573" y="110032"/>
                  </a:lnTo>
                  <a:lnTo>
                    <a:pt x="4603712" y="93776"/>
                  </a:lnTo>
                  <a:lnTo>
                    <a:pt x="4652670" y="83693"/>
                  </a:lnTo>
                  <a:lnTo>
                    <a:pt x="4703419" y="80238"/>
                  </a:lnTo>
                  <a:lnTo>
                    <a:pt x="4754143" y="83667"/>
                  </a:lnTo>
                  <a:lnTo>
                    <a:pt x="4803127" y="93675"/>
                  </a:lnTo>
                  <a:lnTo>
                    <a:pt x="4849292" y="109791"/>
                  </a:lnTo>
                  <a:lnTo>
                    <a:pt x="4891583" y="131559"/>
                  </a:lnTo>
                  <a:lnTo>
                    <a:pt x="4928908" y="158508"/>
                  </a:lnTo>
                  <a:lnTo>
                    <a:pt x="4960213" y="190195"/>
                  </a:lnTo>
                  <a:lnTo>
                    <a:pt x="4965573" y="194144"/>
                  </a:lnTo>
                  <a:lnTo>
                    <a:pt x="4972494" y="195478"/>
                  </a:lnTo>
                  <a:lnTo>
                    <a:pt x="4979530" y="194106"/>
                  </a:lnTo>
                  <a:lnTo>
                    <a:pt x="4985283" y="189915"/>
                  </a:lnTo>
                  <a:lnTo>
                    <a:pt x="5020183" y="155498"/>
                  </a:lnTo>
                  <a:lnTo>
                    <a:pt x="5062245" y="126758"/>
                  </a:lnTo>
                  <a:lnTo>
                    <a:pt x="5110073" y="104419"/>
                  </a:lnTo>
                  <a:lnTo>
                    <a:pt x="5162258" y="89128"/>
                  </a:lnTo>
                  <a:lnTo>
                    <a:pt x="5225339" y="80479"/>
                  </a:lnTo>
                  <a:lnTo>
                    <a:pt x="5242204" y="80238"/>
                  </a:lnTo>
                  <a:lnTo>
                    <a:pt x="5292737" y="83693"/>
                  </a:lnTo>
                  <a:lnTo>
                    <a:pt x="5341582" y="93751"/>
                  </a:lnTo>
                  <a:lnTo>
                    <a:pt x="5387683" y="109943"/>
                  </a:lnTo>
                  <a:lnTo>
                    <a:pt x="5429986" y="131787"/>
                  </a:lnTo>
                  <a:lnTo>
                    <a:pt x="5467439" y="158826"/>
                  </a:lnTo>
                  <a:lnTo>
                    <a:pt x="5498998" y="190576"/>
                  </a:lnTo>
                  <a:lnTo>
                    <a:pt x="5504497" y="194284"/>
                  </a:lnTo>
                  <a:lnTo>
                    <a:pt x="5511647" y="195554"/>
                  </a:lnTo>
                  <a:lnTo>
                    <a:pt x="5518810" y="194449"/>
                  </a:lnTo>
                  <a:lnTo>
                    <a:pt x="5524309" y="190982"/>
                  </a:lnTo>
                  <a:lnTo>
                    <a:pt x="5554383" y="159943"/>
                  </a:lnTo>
                  <a:lnTo>
                    <a:pt x="5590794" y="133134"/>
                  </a:lnTo>
                  <a:lnTo>
                    <a:pt x="5632475" y="111137"/>
                  </a:lnTo>
                  <a:lnTo>
                    <a:pt x="5678348" y="94564"/>
                  </a:lnTo>
                  <a:lnTo>
                    <a:pt x="5729351" y="83934"/>
                  </a:lnTo>
                  <a:lnTo>
                    <a:pt x="5790895" y="80238"/>
                  </a:lnTo>
                  <a:lnTo>
                    <a:pt x="5840438" y="84874"/>
                  </a:lnTo>
                  <a:lnTo>
                    <a:pt x="5887771" y="95516"/>
                  </a:lnTo>
                  <a:lnTo>
                    <a:pt x="5932043" y="111798"/>
                  </a:lnTo>
                  <a:lnTo>
                    <a:pt x="5972416" y="133375"/>
                  </a:lnTo>
                  <a:lnTo>
                    <a:pt x="6008027" y="159880"/>
                  </a:lnTo>
                  <a:lnTo>
                    <a:pt x="6038050" y="190982"/>
                  </a:lnTo>
                  <a:lnTo>
                    <a:pt x="6043409" y="194703"/>
                  </a:lnTo>
                  <a:lnTo>
                    <a:pt x="6050331" y="196011"/>
                  </a:lnTo>
                  <a:lnTo>
                    <a:pt x="6057354" y="194614"/>
                  </a:lnTo>
                  <a:lnTo>
                    <a:pt x="6063081" y="190195"/>
                  </a:lnTo>
                  <a:lnTo>
                    <a:pt x="6094184" y="158851"/>
                  </a:lnTo>
                  <a:lnTo>
                    <a:pt x="6131217" y="132143"/>
                  </a:lnTo>
                  <a:lnTo>
                    <a:pt x="6173254" y="110515"/>
                  </a:lnTo>
                  <a:lnTo>
                    <a:pt x="6219355" y="94449"/>
                  </a:lnTo>
                  <a:lnTo>
                    <a:pt x="6268567" y="84378"/>
                  </a:lnTo>
                  <a:lnTo>
                    <a:pt x="6326657" y="80657"/>
                  </a:lnTo>
                  <a:lnTo>
                    <a:pt x="6356007" y="82232"/>
                  </a:lnTo>
                  <a:lnTo>
                    <a:pt x="6444970" y="101714"/>
                  </a:lnTo>
                  <a:lnTo>
                    <a:pt x="6496786" y="125031"/>
                  </a:lnTo>
                  <a:lnTo>
                    <a:pt x="6541960" y="155409"/>
                  </a:lnTo>
                  <a:lnTo>
                    <a:pt x="6578828" y="191909"/>
                  </a:lnTo>
                  <a:lnTo>
                    <a:pt x="6584378" y="195732"/>
                  </a:lnTo>
                  <a:lnTo>
                    <a:pt x="6591655" y="197002"/>
                  </a:lnTo>
                  <a:lnTo>
                    <a:pt x="6598869" y="195821"/>
                  </a:lnTo>
                  <a:lnTo>
                    <a:pt x="6604267" y="192316"/>
                  </a:lnTo>
                  <a:lnTo>
                    <a:pt x="6635356" y="160058"/>
                  </a:lnTo>
                  <a:lnTo>
                    <a:pt x="6672669" y="132600"/>
                  </a:lnTo>
                  <a:lnTo>
                    <a:pt x="6715125" y="110413"/>
                  </a:lnTo>
                  <a:lnTo>
                    <a:pt x="6761658" y="93967"/>
                  </a:lnTo>
                  <a:lnTo>
                    <a:pt x="6811162" y="83743"/>
                  </a:lnTo>
                  <a:lnTo>
                    <a:pt x="6862572" y="80238"/>
                  </a:lnTo>
                  <a:lnTo>
                    <a:pt x="6873811" y="80479"/>
                  </a:lnTo>
                  <a:lnTo>
                    <a:pt x="6927367" y="85966"/>
                  </a:lnTo>
                  <a:lnTo>
                    <a:pt x="6978218" y="98577"/>
                  </a:lnTo>
                  <a:lnTo>
                    <a:pt x="7025297" y="117805"/>
                  </a:lnTo>
                  <a:lnTo>
                    <a:pt x="7067474" y="143103"/>
                  </a:lnTo>
                  <a:lnTo>
                    <a:pt x="7103669" y="173977"/>
                  </a:lnTo>
                  <a:lnTo>
                    <a:pt x="7136092" y="213614"/>
                  </a:lnTo>
                  <a:lnTo>
                    <a:pt x="7143737" y="217627"/>
                  </a:lnTo>
                  <a:lnTo>
                    <a:pt x="7152310" y="216700"/>
                  </a:lnTo>
                  <a:lnTo>
                    <a:pt x="7158723" y="212966"/>
                  </a:lnTo>
                  <a:lnTo>
                    <a:pt x="7160476" y="210527"/>
                  </a:lnTo>
                  <a:lnTo>
                    <a:pt x="7162914" y="205041"/>
                  </a:lnTo>
                  <a:lnTo>
                    <a:pt x="7169734" y="196088"/>
                  </a:lnTo>
                  <a:lnTo>
                    <a:pt x="7207910" y="166103"/>
                  </a:lnTo>
                  <a:lnTo>
                    <a:pt x="7251916" y="141884"/>
                  </a:lnTo>
                  <a:lnTo>
                    <a:pt x="7300366" y="123952"/>
                  </a:lnTo>
                  <a:lnTo>
                    <a:pt x="7351839" y="112826"/>
                  </a:lnTo>
                  <a:lnTo>
                    <a:pt x="7404951" y="109004"/>
                  </a:lnTo>
                  <a:lnTo>
                    <a:pt x="7455840" y="112458"/>
                  </a:lnTo>
                  <a:lnTo>
                    <a:pt x="7504938" y="122529"/>
                  </a:lnTo>
                  <a:lnTo>
                    <a:pt x="7551179" y="138734"/>
                  </a:lnTo>
                  <a:lnTo>
                    <a:pt x="7593508" y="160591"/>
                  </a:lnTo>
                  <a:lnTo>
                    <a:pt x="7630846" y="187629"/>
                  </a:lnTo>
                  <a:lnTo>
                    <a:pt x="7662151" y="219367"/>
                  </a:lnTo>
                  <a:lnTo>
                    <a:pt x="7667549" y="223088"/>
                  </a:lnTo>
                  <a:lnTo>
                    <a:pt x="7674724" y="224358"/>
                  </a:lnTo>
                  <a:lnTo>
                    <a:pt x="7681874" y="223253"/>
                  </a:lnTo>
                  <a:lnTo>
                    <a:pt x="7687221" y="219786"/>
                  </a:lnTo>
                  <a:lnTo>
                    <a:pt x="7718552" y="187858"/>
                  </a:lnTo>
                  <a:lnTo>
                    <a:pt x="7755903" y="160705"/>
                  </a:lnTo>
                  <a:lnTo>
                    <a:pt x="7798194" y="138785"/>
                  </a:lnTo>
                  <a:lnTo>
                    <a:pt x="7844371" y="122542"/>
                  </a:lnTo>
                  <a:lnTo>
                    <a:pt x="7893367" y="112471"/>
                  </a:lnTo>
                  <a:lnTo>
                    <a:pt x="7944142" y="109004"/>
                  </a:lnTo>
                  <a:lnTo>
                    <a:pt x="7994612" y="112445"/>
                  </a:lnTo>
                  <a:lnTo>
                    <a:pt x="8043469" y="122453"/>
                  </a:lnTo>
                  <a:lnTo>
                    <a:pt x="8089620" y="138595"/>
                  </a:lnTo>
                  <a:lnTo>
                    <a:pt x="8131975" y="160388"/>
                  </a:lnTo>
                  <a:lnTo>
                    <a:pt x="8169440" y="187375"/>
                  </a:lnTo>
                  <a:lnTo>
                    <a:pt x="8200936" y="219100"/>
                  </a:lnTo>
                  <a:lnTo>
                    <a:pt x="8206359" y="222948"/>
                  </a:lnTo>
                  <a:lnTo>
                    <a:pt x="8213369" y="224193"/>
                  </a:lnTo>
                  <a:lnTo>
                    <a:pt x="8220430" y="222796"/>
                  </a:lnTo>
                  <a:lnTo>
                    <a:pt x="8226006" y="218719"/>
                  </a:lnTo>
                  <a:lnTo>
                    <a:pt x="8260918" y="184162"/>
                  </a:lnTo>
                  <a:lnTo>
                    <a:pt x="8303019" y="155321"/>
                  </a:lnTo>
                  <a:lnTo>
                    <a:pt x="8350936" y="132867"/>
                  </a:lnTo>
                  <a:lnTo>
                    <a:pt x="8403336" y="117436"/>
                  </a:lnTo>
                  <a:lnTo>
                    <a:pt x="8458822" y="109689"/>
                  </a:lnTo>
                  <a:lnTo>
                    <a:pt x="8482927" y="109004"/>
                  </a:lnTo>
                  <a:lnTo>
                    <a:pt x="8529510" y="111912"/>
                  </a:lnTo>
                  <a:lnTo>
                    <a:pt x="8574697" y="120421"/>
                  </a:lnTo>
                  <a:lnTo>
                    <a:pt x="8617699" y="134213"/>
                  </a:lnTo>
                  <a:lnTo>
                    <a:pt x="8657717" y="152958"/>
                  </a:lnTo>
                  <a:close/>
                </a:path>
                <a:path w="8761094" h="226059">
                  <a:moveTo>
                    <a:pt x="8761019" y="222186"/>
                  </a:moveTo>
                  <a:lnTo>
                    <a:pt x="8699246" y="180289"/>
                  </a:lnTo>
                  <a:lnTo>
                    <a:pt x="8710333" y="189280"/>
                  </a:lnTo>
                  <a:lnTo>
                    <a:pt x="8720811" y="198818"/>
                  </a:lnTo>
                  <a:lnTo>
                    <a:pt x="8730666" y="208851"/>
                  </a:lnTo>
                  <a:lnTo>
                    <a:pt x="8744280" y="224624"/>
                  </a:lnTo>
                  <a:lnTo>
                    <a:pt x="8754605" y="225539"/>
                  </a:lnTo>
                  <a:lnTo>
                    <a:pt x="8761019" y="222186"/>
                  </a:lnTo>
                  <a:close/>
                </a:path>
              </a:pathLst>
            </a:custGeom>
            <a:solidFill>
              <a:srgbClr val="56A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710301" y="1903156"/>
              <a:ext cx="7192343" cy="75597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3949131" y="360602"/>
            <a:ext cx="325120" cy="267970"/>
          </a:xfrm>
          <a:custGeom>
            <a:avLst/>
            <a:gdLst/>
            <a:ahLst/>
            <a:cxnLst/>
            <a:rect l="l" t="t" r="r" b="b"/>
            <a:pathLst>
              <a:path w="325119" h="267970">
                <a:moveTo>
                  <a:pt x="130097" y="267850"/>
                </a:moveTo>
                <a:lnTo>
                  <a:pt x="75011" y="246074"/>
                </a:lnTo>
                <a:lnTo>
                  <a:pt x="38858" y="183905"/>
                </a:lnTo>
                <a:lnTo>
                  <a:pt x="23066" y="134802"/>
                </a:lnTo>
                <a:lnTo>
                  <a:pt x="9850" y="74010"/>
                </a:lnTo>
                <a:lnTo>
                  <a:pt x="0" y="1770"/>
                </a:lnTo>
                <a:lnTo>
                  <a:pt x="2639" y="0"/>
                </a:lnTo>
                <a:lnTo>
                  <a:pt x="8576" y="8933"/>
                </a:lnTo>
                <a:lnTo>
                  <a:pt x="31711" y="48761"/>
                </a:lnTo>
                <a:lnTo>
                  <a:pt x="49595" y="74579"/>
                </a:lnTo>
                <a:lnTo>
                  <a:pt x="99714" y="125332"/>
                </a:lnTo>
                <a:lnTo>
                  <a:pt x="132633" y="145189"/>
                </a:lnTo>
                <a:lnTo>
                  <a:pt x="171251" y="157984"/>
                </a:lnTo>
                <a:lnTo>
                  <a:pt x="215910" y="161177"/>
                </a:lnTo>
                <a:lnTo>
                  <a:pt x="266953" y="152231"/>
                </a:lnTo>
                <a:lnTo>
                  <a:pt x="324723" y="128606"/>
                </a:lnTo>
                <a:lnTo>
                  <a:pt x="223913" y="215017"/>
                </a:lnTo>
                <a:lnTo>
                  <a:pt x="166254" y="257368"/>
                </a:lnTo>
                <a:lnTo>
                  <a:pt x="130097" y="267850"/>
                </a:lnTo>
                <a:close/>
              </a:path>
            </a:pathLst>
          </a:custGeom>
          <a:solidFill>
            <a:srgbClr val="ED4D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069701" y="557382"/>
            <a:ext cx="235355" cy="1927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012785" y="892985"/>
            <a:ext cx="523240" cy="432434"/>
          </a:xfrm>
          <a:custGeom>
            <a:avLst/>
            <a:gdLst/>
            <a:ahLst/>
            <a:cxnLst/>
            <a:rect l="l" t="t" r="r" b="b"/>
            <a:pathLst>
              <a:path w="523240" h="432434">
                <a:moveTo>
                  <a:pt x="209513" y="432434"/>
                </a:moveTo>
                <a:lnTo>
                  <a:pt x="150959" y="417780"/>
                </a:lnTo>
                <a:lnTo>
                  <a:pt x="110653" y="386193"/>
                </a:lnTo>
                <a:lnTo>
                  <a:pt x="71733" y="319363"/>
                </a:lnTo>
                <a:lnTo>
                  <a:pt x="53721" y="273015"/>
                </a:lnTo>
                <a:lnTo>
                  <a:pt x="37171" y="218197"/>
                </a:lnTo>
                <a:lnTo>
                  <a:pt x="22453" y="155023"/>
                </a:lnTo>
                <a:lnTo>
                  <a:pt x="9939" y="83604"/>
                </a:lnTo>
                <a:lnTo>
                  <a:pt x="0" y="4056"/>
                </a:lnTo>
                <a:lnTo>
                  <a:pt x="2113" y="0"/>
                </a:lnTo>
                <a:lnTo>
                  <a:pt x="6260" y="3427"/>
                </a:lnTo>
                <a:lnTo>
                  <a:pt x="12580" y="13308"/>
                </a:lnTo>
                <a:lnTo>
                  <a:pt x="32300" y="48307"/>
                </a:lnTo>
                <a:lnTo>
                  <a:pt x="45978" y="71363"/>
                </a:lnTo>
                <a:lnTo>
                  <a:pt x="81667" y="123439"/>
                </a:lnTo>
                <a:lnTo>
                  <a:pt x="129398" y="176592"/>
                </a:lnTo>
                <a:lnTo>
                  <a:pt x="190285" y="222577"/>
                </a:lnTo>
                <a:lnTo>
                  <a:pt x="226012" y="240305"/>
                </a:lnTo>
                <a:lnTo>
                  <a:pt x="265446" y="253149"/>
                </a:lnTo>
                <a:lnTo>
                  <a:pt x="308727" y="260079"/>
                </a:lnTo>
                <a:lnTo>
                  <a:pt x="355994" y="260063"/>
                </a:lnTo>
                <a:lnTo>
                  <a:pt x="407387" y="252072"/>
                </a:lnTo>
                <a:lnTo>
                  <a:pt x="463046" y="235073"/>
                </a:lnTo>
                <a:lnTo>
                  <a:pt x="523110" y="208038"/>
                </a:lnTo>
                <a:lnTo>
                  <a:pt x="360699" y="347226"/>
                </a:lnTo>
                <a:lnTo>
                  <a:pt x="267796" y="415470"/>
                </a:lnTo>
                <a:lnTo>
                  <a:pt x="209513" y="432434"/>
                </a:lnTo>
                <a:close/>
              </a:path>
            </a:pathLst>
          </a:custGeom>
          <a:solidFill>
            <a:srgbClr val="ED4D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093140" y="365201"/>
            <a:ext cx="355600" cy="293370"/>
          </a:xfrm>
          <a:custGeom>
            <a:avLst/>
            <a:gdLst/>
            <a:ahLst/>
            <a:cxnLst/>
            <a:rect l="l" t="t" r="r" b="b"/>
            <a:pathLst>
              <a:path w="355600" h="293370">
                <a:moveTo>
                  <a:pt x="142291" y="292970"/>
                </a:moveTo>
                <a:lnTo>
                  <a:pt x="102640" y="282987"/>
                </a:lnTo>
                <a:lnTo>
                  <a:pt x="61702" y="241904"/>
                </a:lnTo>
                <a:lnTo>
                  <a:pt x="42472" y="201287"/>
                </a:lnTo>
                <a:lnTo>
                  <a:pt x="25208" y="147634"/>
                </a:lnTo>
                <a:lnTo>
                  <a:pt x="10765" y="81205"/>
                </a:lnTo>
                <a:lnTo>
                  <a:pt x="0" y="2261"/>
                </a:lnTo>
                <a:lnTo>
                  <a:pt x="2568" y="0"/>
                </a:lnTo>
                <a:lnTo>
                  <a:pt x="8175" y="7895"/>
                </a:lnTo>
                <a:lnTo>
                  <a:pt x="29693" y="45423"/>
                </a:lnTo>
                <a:lnTo>
                  <a:pt x="46195" y="70690"/>
                </a:lnTo>
                <a:lnTo>
                  <a:pt x="92166" y="123316"/>
                </a:lnTo>
                <a:lnTo>
                  <a:pt x="157402" y="164176"/>
                </a:lnTo>
                <a:lnTo>
                  <a:pt x="197984" y="174738"/>
                </a:lnTo>
                <a:lnTo>
                  <a:pt x="244270" y="175809"/>
                </a:lnTo>
                <a:lnTo>
                  <a:pt x="296558" y="165207"/>
                </a:lnTo>
                <a:lnTo>
                  <a:pt x="355141" y="140749"/>
                </a:lnTo>
                <a:lnTo>
                  <a:pt x="244870" y="235186"/>
                </a:lnTo>
                <a:lnTo>
                  <a:pt x="181810" y="281481"/>
                </a:lnTo>
                <a:lnTo>
                  <a:pt x="142291" y="292970"/>
                </a:lnTo>
                <a:close/>
              </a:path>
            </a:pathLst>
          </a:custGeom>
          <a:solidFill>
            <a:srgbClr val="ED4D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625785" y="1470269"/>
            <a:ext cx="383540" cy="316865"/>
          </a:xfrm>
          <a:custGeom>
            <a:avLst/>
            <a:gdLst/>
            <a:ahLst/>
            <a:cxnLst/>
            <a:rect l="l" t="t" r="r" b="b"/>
            <a:pathLst>
              <a:path w="383540" h="316864">
                <a:moveTo>
                  <a:pt x="153549" y="316434"/>
                </a:moveTo>
                <a:lnTo>
                  <a:pt x="110630" y="305650"/>
                </a:lnTo>
                <a:lnTo>
                  <a:pt x="72761" y="271207"/>
                </a:lnTo>
                <a:lnTo>
                  <a:pt x="37571" y="194339"/>
                </a:lnTo>
                <a:lnTo>
                  <a:pt x="22436" y="140452"/>
                </a:lnTo>
                <a:lnTo>
                  <a:pt x="9718" y="76508"/>
                </a:lnTo>
                <a:lnTo>
                  <a:pt x="0" y="2688"/>
                </a:lnTo>
                <a:lnTo>
                  <a:pt x="2466" y="0"/>
                </a:lnTo>
                <a:lnTo>
                  <a:pt x="7743" y="6919"/>
                </a:lnTo>
                <a:lnTo>
                  <a:pt x="27753" y="42030"/>
                </a:lnTo>
                <a:lnTo>
                  <a:pt x="42997" y="66444"/>
                </a:lnTo>
                <a:lnTo>
                  <a:pt x="85240" y="119547"/>
                </a:lnTo>
                <a:lnTo>
                  <a:pt x="144861" y="165762"/>
                </a:lnTo>
                <a:lnTo>
                  <a:pt x="181828" y="181566"/>
                </a:lnTo>
                <a:lnTo>
                  <a:pt x="223906" y="189982"/>
                </a:lnTo>
                <a:lnTo>
                  <a:pt x="271351" y="189123"/>
                </a:lnTo>
                <a:lnTo>
                  <a:pt x="324419" y="177101"/>
                </a:lnTo>
                <a:lnTo>
                  <a:pt x="383365" y="152026"/>
                </a:lnTo>
                <a:lnTo>
                  <a:pt x="264347" y="254024"/>
                </a:lnTo>
                <a:lnTo>
                  <a:pt x="196265" y="304026"/>
                </a:lnTo>
                <a:lnTo>
                  <a:pt x="153549" y="316434"/>
                </a:lnTo>
                <a:close/>
              </a:path>
            </a:pathLst>
          </a:custGeom>
          <a:solidFill>
            <a:srgbClr val="ED4D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25525" y="1903351"/>
            <a:ext cx="5657215" cy="45268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00785" algn="ctr">
              <a:lnSpc>
                <a:spcPct val="100000"/>
              </a:lnSpc>
              <a:spcBef>
                <a:spcPts val="120"/>
              </a:spcBef>
            </a:pPr>
            <a:r>
              <a:rPr sz="7150" b="1" spc="-470" dirty="0">
                <a:solidFill>
                  <a:srgbClr val="F09C33"/>
                </a:solidFill>
                <a:latin typeface="Mukti Narrow"/>
                <a:cs typeface="Mukti Narrow"/>
              </a:rPr>
              <a:t>ঋতু</a:t>
            </a:r>
            <a:endParaRPr sz="7150" dirty="0">
              <a:latin typeface="Mukti Narrow"/>
              <a:cs typeface="Mukti Narrow"/>
            </a:endParaRPr>
          </a:p>
          <a:p>
            <a:pPr marL="12700" marR="5080">
              <a:lnSpc>
                <a:spcPts val="8200"/>
              </a:lnSpc>
              <a:spcBef>
                <a:spcPts val="10245"/>
              </a:spcBef>
            </a:pPr>
            <a:r>
              <a:rPr lang="en-US" sz="7600" spc="120" dirty="0">
                <a:latin typeface="Trebuchet MS"/>
                <a:cs typeface="Trebuchet MS"/>
              </a:rPr>
              <a:t>Heal The World.</a:t>
            </a:r>
            <a:endParaRPr sz="7600" dirty="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6000" y="8823356"/>
            <a:ext cx="5861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Arial"/>
                <a:cs typeface="Arial"/>
              </a:rPr>
              <a:t>Our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45" dirty="0">
                <a:latin typeface="Arial"/>
                <a:cs typeface="Arial"/>
              </a:rPr>
              <a:t>mission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35" dirty="0">
                <a:latin typeface="Arial"/>
                <a:cs typeface="Arial"/>
              </a:rPr>
              <a:t>and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30" dirty="0">
                <a:latin typeface="Arial"/>
                <a:cs typeface="Arial"/>
              </a:rPr>
              <a:t>goals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110" dirty="0">
                <a:latin typeface="Arial"/>
                <a:cs typeface="Arial"/>
              </a:rPr>
              <a:t>for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80" dirty="0">
                <a:latin typeface="Arial"/>
                <a:cs typeface="Arial"/>
              </a:rPr>
              <a:t>the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100" dirty="0">
                <a:latin typeface="Arial"/>
                <a:cs typeface="Arial"/>
              </a:rPr>
              <a:t>future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5F5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29484" y="5"/>
            <a:ext cx="17858740" cy="9973945"/>
            <a:chOff x="429484" y="5"/>
            <a:chExt cx="17858740" cy="9973945"/>
          </a:xfrm>
        </p:grpSpPr>
        <p:sp>
          <p:nvSpPr>
            <p:cNvPr id="4" name="object 4"/>
            <p:cNvSpPr/>
            <p:nvPr/>
          </p:nvSpPr>
          <p:spPr>
            <a:xfrm>
              <a:off x="4301002" y="315437"/>
              <a:ext cx="12191999" cy="96583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26763" y="5"/>
              <a:ext cx="1961235" cy="21226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9484" y="5286268"/>
              <a:ext cx="3867149" cy="2857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6784" y="3713860"/>
            <a:ext cx="3088416" cy="1273639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080">
              <a:lnSpc>
                <a:spcPts val="4580"/>
              </a:lnSpc>
              <a:spcBef>
                <a:spcPts val="685"/>
              </a:spcBef>
            </a:pPr>
            <a:r>
              <a:rPr sz="4250" spc="-195" dirty="0"/>
              <a:t>CAPITAL  </a:t>
            </a:r>
            <a:r>
              <a:rPr sz="4250" spc="-525" dirty="0"/>
              <a:t>O</a:t>
            </a:r>
            <a:r>
              <a:rPr sz="4250" spc="-305" dirty="0"/>
              <a:t>V</a:t>
            </a:r>
            <a:r>
              <a:rPr sz="4250" spc="-500" dirty="0"/>
              <a:t>E</a:t>
            </a:r>
            <a:r>
              <a:rPr sz="4250" spc="-455" dirty="0"/>
              <a:t>R</a:t>
            </a:r>
            <a:r>
              <a:rPr sz="4250" spc="-355" dirty="0"/>
              <a:t>F</a:t>
            </a:r>
            <a:r>
              <a:rPr sz="4250" spc="-490" dirty="0"/>
              <a:t>L</a:t>
            </a:r>
            <a:r>
              <a:rPr sz="4250" spc="-525" dirty="0"/>
              <a:t>O</a:t>
            </a:r>
            <a:r>
              <a:rPr sz="4250" spc="-210" dirty="0"/>
              <a:t>W</a:t>
            </a:r>
            <a:endParaRPr sz="42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852" y="6828311"/>
            <a:ext cx="918844" cy="955040"/>
          </a:xfrm>
          <a:prstGeom prst="rect">
            <a:avLst/>
          </a:prstGeom>
          <a:solidFill>
            <a:srgbClr val="FFB923"/>
          </a:solidFill>
        </p:spPr>
        <p:txBody>
          <a:bodyPr vert="horz" wrap="square" lIns="0" tIns="85725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675"/>
              </a:spcBef>
            </a:pPr>
            <a:r>
              <a:rPr sz="5000" spc="145" dirty="0">
                <a:latin typeface="Arial"/>
                <a:cs typeface="Arial"/>
              </a:rPr>
              <a:t>2</a:t>
            </a:r>
            <a:endParaRPr sz="5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1852" y="3263005"/>
            <a:ext cx="904875" cy="939800"/>
          </a:xfrm>
          <a:prstGeom prst="rect">
            <a:avLst/>
          </a:prstGeom>
          <a:solidFill>
            <a:srgbClr val="FFB923"/>
          </a:solidFill>
        </p:spPr>
        <p:txBody>
          <a:bodyPr vert="horz" wrap="square" lIns="0" tIns="86995" rIns="0" bIns="0" rtlCol="0">
            <a:spAutoFit/>
          </a:bodyPr>
          <a:lstStyle/>
          <a:p>
            <a:pPr marL="255904">
              <a:lnSpc>
                <a:spcPct val="100000"/>
              </a:lnSpc>
              <a:spcBef>
                <a:spcPts val="685"/>
              </a:spcBef>
            </a:pPr>
            <a:r>
              <a:rPr sz="4900" spc="335" dirty="0">
                <a:latin typeface="Arial"/>
                <a:cs typeface="Arial"/>
              </a:rPr>
              <a:t>1</a:t>
            </a:r>
            <a:endParaRPr sz="4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72625" y="7015642"/>
            <a:ext cx="937260" cy="973455"/>
          </a:xfrm>
          <a:prstGeom prst="rect">
            <a:avLst/>
          </a:prstGeom>
          <a:solidFill>
            <a:srgbClr val="FFB923"/>
          </a:solidFill>
        </p:spPr>
        <p:txBody>
          <a:bodyPr vert="horz" wrap="square" lIns="0" tIns="86995" rIns="0" bIns="0" rtlCol="0">
            <a:spAutoFit/>
          </a:bodyPr>
          <a:lstStyle/>
          <a:p>
            <a:pPr marL="264795">
              <a:lnSpc>
                <a:spcPct val="100000"/>
              </a:lnSpc>
              <a:spcBef>
                <a:spcPts val="685"/>
              </a:spcBef>
            </a:pPr>
            <a:r>
              <a:rPr sz="5100" spc="335" dirty="0">
                <a:latin typeface="Arial"/>
                <a:cs typeface="Arial"/>
              </a:rPr>
              <a:t>4</a:t>
            </a:r>
            <a:endParaRPr sz="5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72625" y="2968757"/>
            <a:ext cx="1010285" cy="1049655"/>
          </a:xfrm>
          <a:prstGeom prst="rect">
            <a:avLst/>
          </a:prstGeom>
          <a:solidFill>
            <a:srgbClr val="FFB923"/>
          </a:solidFill>
        </p:spPr>
        <p:txBody>
          <a:bodyPr vert="horz" wrap="square" lIns="0" tIns="93980" rIns="0" bIns="0" rtlCol="0">
            <a:spAutoFit/>
          </a:bodyPr>
          <a:lstStyle/>
          <a:p>
            <a:pPr marL="298450">
              <a:lnSpc>
                <a:spcPct val="100000"/>
              </a:lnSpc>
              <a:spcBef>
                <a:spcPts val="740"/>
              </a:spcBef>
            </a:pPr>
            <a:r>
              <a:rPr sz="5500" spc="155" dirty="0">
                <a:latin typeface="Arial"/>
                <a:cs typeface="Arial"/>
              </a:rPr>
              <a:t>3</a:t>
            </a:r>
            <a:endParaRPr sz="55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52463" y="2720766"/>
            <a:ext cx="2208081" cy="1735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340784" y="6684950"/>
            <a:ext cx="2232025" cy="1628139"/>
            <a:chOff x="6340784" y="6684950"/>
            <a:chExt cx="2232025" cy="1628139"/>
          </a:xfrm>
        </p:grpSpPr>
        <p:sp>
          <p:nvSpPr>
            <p:cNvPr id="8" name="object 8"/>
            <p:cNvSpPr/>
            <p:nvPr/>
          </p:nvSpPr>
          <p:spPr>
            <a:xfrm>
              <a:off x="6340784" y="6684950"/>
              <a:ext cx="1974214" cy="1245870"/>
            </a:xfrm>
            <a:custGeom>
              <a:avLst/>
              <a:gdLst/>
              <a:ahLst/>
              <a:cxnLst/>
              <a:rect l="l" t="t" r="r" b="b"/>
              <a:pathLst>
                <a:path w="1974215" h="1245870">
                  <a:moveTo>
                    <a:pt x="0" y="1245558"/>
                  </a:moveTo>
                  <a:lnTo>
                    <a:pt x="1973623" y="1245558"/>
                  </a:lnTo>
                  <a:lnTo>
                    <a:pt x="1973623" y="0"/>
                  </a:lnTo>
                  <a:lnTo>
                    <a:pt x="0" y="0"/>
                  </a:lnTo>
                  <a:lnTo>
                    <a:pt x="0" y="1245558"/>
                  </a:lnTo>
                  <a:close/>
                </a:path>
              </a:pathLst>
            </a:custGeom>
            <a:solidFill>
              <a:srgbClr val="5E64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40784" y="7930508"/>
              <a:ext cx="1974214" cy="149225"/>
            </a:xfrm>
            <a:custGeom>
              <a:avLst/>
              <a:gdLst/>
              <a:ahLst/>
              <a:cxnLst/>
              <a:rect l="l" t="t" r="r" b="b"/>
              <a:pathLst>
                <a:path w="1974215" h="149225">
                  <a:moveTo>
                    <a:pt x="1973623" y="148728"/>
                  </a:moveTo>
                  <a:lnTo>
                    <a:pt x="0" y="148728"/>
                  </a:lnTo>
                  <a:lnTo>
                    <a:pt x="0" y="0"/>
                  </a:lnTo>
                  <a:lnTo>
                    <a:pt x="1973623" y="0"/>
                  </a:lnTo>
                  <a:lnTo>
                    <a:pt x="1973623" y="148728"/>
                  </a:lnTo>
                  <a:close/>
                </a:path>
              </a:pathLst>
            </a:custGeom>
            <a:solidFill>
              <a:srgbClr val="1824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12131" y="6922948"/>
              <a:ext cx="831215" cy="834390"/>
            </a:xfrm>
            <a:custGeom>
              <a:avLst/>
              <a:gdLst/>
              <a:ahLst/>
              <a:cxnLst/>
              <a:rect l="l" t="t" r="r" b="b"/>
              <a:pathLst>
                <a:path w="831215" h="834390">
                  <a:moveTo>
                    <a:pt x="415438" y="833960"/>
                  </a:moveTo>
                  <a:lnTo>
                    <a:pt x="366987" y="831155"/>
                  </a:lnTo>
                  <a:lnTo>
                    <a:pt x="320178" y="822948"/>
                  </a:lnTo>
                  <a:lnTo>
                    <a:pt x="275323" y="809653"/>
                  </a:lnTo>
                  <a:lnTo>
                    <a:pt x="232734" y="791581"/>
                  </a:lnTo>
                  <a:lnTo>
                    <a:pt x="192722" y="769046"/>
                  </a:lnTo>
                  <a:lnTo>
                    <a:pt x="155598" y="742360"/>
                  </a:lnTo>
                  <a:lnTo>
                    <a:pt x="121675" y="711837"/>
                  </a:lnTo>
                  <a:lnTo>
                    <a:pt x="91263" y="677789"/>
                  </a:lnTo>
                  <a:lnTo>
                    <a:pt x="64676" y="640529"/>
                  </a:lnTo>
                  <a:lnTo>
                    <a:pt x="42223" y="600369"/>
                  </a:lnTo>
                  <a:lnTo>
                    <a:pt x="24218" y="557623"/>
                  </a:lnTo>
                  <a:lnTo>
                    <a:pt x="10971" y="512603"/>
                  </a:lnTo>
                  <a:lnTo>
                    <a:pt x="2794" y="465622"/>
                  </a:lnTo>
                  <a:lnTo>
                    <a:pt x="0" y="416993"/>
                  </a:lnTo>
                  <a:lnTo>
                    <a:pt x="2794" y="368359"/>
                  </a:lnTo>
                  <a:lnTo>
                    <a:pt x="10971" y="321373"/>
                  </a:lnTo>
                  <a:lnTo>
                    <a:pt x="24218" y="276349"/>
                  </a:lnTo>
                  <a:lnTo>
                    <a:pt x="42223" y="233600"/>
                  </a:lnTo>
                  <a:lnTo>
                    <a:pt x="64676" y="193438"/>
                  </a:lnTo>
                  <a:lnTo>
                    <a:pt x="91263" y="156176"/>
                  </a:lnTo>
                  <a:lnTo>
                    <a:pt x="121675" y="122126"/>
                  </a:lnTo>
                  <a:lnTo>
                    <a:pt x="155598" y="91601"/>
                  </a:lnTo>
                  <a:lnTo>
                    <a:pt x="192722" y="64915"/>
                  </a:lnTo>
                  <a:lnTo>
                    <a:pt x="232734" y="42379"/>
                  </a:lnTo>
                  <a:lnTo>
                    <a:pt x="275323" y="24307"/>
                  </a:lnTo>
                  <a:lnTo>
                    <a:pt x="320178" y="11011"/>
                  </a:lnTo>
                  <a:lnTo>
                    <a:pt x="366987" y="2805"/>
                  </a:lnTo>
                  <a:lnTo>
                    <a:pt x="415438" y="0"/>
                  </a:lnTo>
                  <a:lnTo>
                    <a:pt x="463894" y="2805"/>
                  </a:lnTo>
                  <a:lnTo>
                    <a:pt x="510707" y="11011"/>
                  </a:lnTo>
                  <a:lnTo>
                    <a:pt x="555565" y="24307"/>
                  </a:lnTo>
                  <a:lnTo>
                    <a:pt x="598158" y="42379"/>
                  </a:lnTo>
                  <a:lnTo>
                    <a:pt x="638173" y="64915"/>
                  </a:lnTo>
                  <a:lnTo>
                    <a:pt x="675299" y="91601"/>
                  </a:lnTo>
                  <a:lnTo>
                    <a:pt x="709223" y="122126"/>
                  </a:lnTo>
                  <a:lnTo>
                    <a:pt x="739636" y="156176"/>
                  </a:lnTo>
                  <a:lnTo>
                    <a:pt x="766225" y="193438"/>
                  </a:lnTo>
                  <a:lnTo>
                    <a:pt x="788677" y="233600"/>
                  </a:lnTo>
                  <a:lnTo>
                    <a:pt x="806683" y="276349"/>
                  </a:lnTo>
                  <a:lnTo>
                    <a:pt x="819930" y="321373"/>
                  </a:lnTo>
                  <a:lnTo>
                    <a:pt x="828107" y="368359"/>
                  </a:lnTo>
                  <a:lnTo>
                    <a:pt x="830902" y="416993"/>
                  </a:lnTo>
                  <a:lnTo>
                    <a:pt x="828107" y="465622"/>
                  </a:lnTo>
                  <a:lnTo>
                    <a:pt x="819930" y="512603"/>
                  </a:lnTo>
                  <a:lnTo>
                    <a:pt x="806683" y="557623"/>
                  </a:lnTo>
                  <a:lnTo>
                    <a:pt x="788677" y="600369"/>
                  </a:lnTo>
                  <a:lnTo>
                    <a:pt x="766225" y="640529"/>
                  </a:lnTo>
                  <a:lnTo>
                    <a:pt x="739636" y="677789"/>
                  </a:lnTo>
                  <a:lnTo>
                    <a:pt x="709223" y="711837"/>
                  </a:lnTo>
                  <a:lnTo>
                    <a:pt x="675299" y="742360"/>
                  </a:lnTo>
                  <a:lnTo>
                    <a:pt x="638173" y="769046"/>
                  </a:lnTo>
                  <a:lnTo>
                    <a:pt x="598158" y="791581"/>
                  </a:lnTo>
                  <a:lnTo>
                    <a:pt x="555565" y="809653"/>
                  </a:lnTo>
                  <a:lnTo>
                    <a:pt x="510707" y="822948"/>
                  </a:lnTo>
                  <a:lnTo>
                    <a:pt x="463894" y="831155"/>
                  </a:lnTo>
                  <a:lnTo>
                    <a:pt x="415438" y="833960"/>
                  </a:lnTo>
                  <a:close/>
                </a:path>
              </a:pathLst>
            </a:custGeom>
            <a:solidFill>
              <a:srgbClr val="FAD8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18313" y="7130934"/>
              <a:ext cx="300990" cy="438150"/>
            </a:xfrm>
            <a:custGeom>
              <a:avLst/>
              <a:gdLst/>
              <a:ahLst/>
              <a:cxnLst/>
              <a:rect l="l" t="t" r="r" b="b"/>
              <a:pathLst>
                <a:path w="300990" h="438150">
                  <a:moveTo>
                    <a:pt x="0" y="438149"/>
                  </a:moveTo>
                  <a:lnTo>
                    <a:pt x="0" y="0"/>
                  </a:lnTo>
                  <a:lnTo>
                    <a:pt x="300673" y="214836"/>
                  </a:lnTo>
                  <a:lnTo>
                    <a:pt x="0" y="438149"/>
                  </a:lnTo>
                  <a:close/>
                </a:path>
              </a:pathLst>
            </a:custGeom>
            <a:solidFill>
              <a:srgbClr val="1824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95625" y="7977634"/>
              <a:ext cx="1642745" cy="35560"/>
            </a:xfrm>
            <a:custGeom>
              <a:avLst/>
              <a:gdLst/>
              <a:ahLst/>
              <a:cxnLst/>
              <a:rect l="l" t="t" r="r" b="b"/>
              <a:pathLst>
                <a:path w="1642745" h="35559">
                  <a:moveTo>
                    <a:pt x="1642742" y="35179"/>
                  </a:moveTo>
                  <a:lnTo>
                    <a:pt x="0" y="35179"/>
                  </a:lnTo>
                  <a:lnTo>
                    <a:pt x="0" y="0"/>
                  </a:lnTo>
                  <a:lnTo>
                    <a:pt x="1642742" y="0"/>
                  </a:lnTo>
                  <a:lnTo>
                    <a:pt x="1642742" y="351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95625" y="7977634"/>
              <a:ext cx="822960" cy="35560"/>
            </a:xfrm>
            <a:custGeom>
              <a:avLst/>
              <a:gdLst/>
              <a:ahLst/>
              <a:cxnLst/>
              <a:rect l="l" t="t" r="r" b="b"/>
              <a:pathLst>
                <a:path w="822959" h="35559">
                  <a:moveTo>
                    <a:pt x="822340" y="35179"/>
                  </a:moveTo>
                  <a:lnTo>
                    <a:pt x="0" y="35179"/>
                  </a:lnTo>
                  <a:lnTo>
                    <a:pt x="0" y="0"/>
                  </a:lnTo>
                  <a:lnTo>
                    <a:pt x="822340" y="0"/>
                  </a:lnTo>
                  <a:lnTo>
                    <a:pt x="822340" y="35179"/>
                  </a:lnTo>
                  <a:close/>
                </a:path>
              </a:pathLst>
            </a:custGeom>
            <a:solidFill>
              <a:srgbClr val="FAD8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20205" y="7964703"/>
              <a:ext cx="81915" cy="61594"/>
            </a:xfrm>
            <a:custGeom>
              <a:avLst/>
              <a:gdLst/>
              <a:ahLst/>
              <a:cxnLst/>
              <a:rect l="l" t="t" r="r" b="b"/>
              <a:pathLst>
                <a:path w="81914" h="61595">
                  <a:moveTo>
                    <a:pt x="30670" y="0"/>
                  </a:moveTo>
                  <a:lnTo>
                    <a:pt x="0" y="0"/>
                  </a:lnTo>
                  <a:lnTo>
                    <a:pt x="0" y="61036"/>
                  </a:lnTo>
                  <a:lnTo>
                    <a:pt x="30670" y="61036"/>
                  </a:lnTo>
                  <a:lnTo>
                    <a:pt x="30670" y="0"/>
                  </a:lnTo>
                  <a:close/>
                </a:path>
                <a:path w="81914" h="61595">
                  <a:moveTo>
                    <a:pt x="81737" y="0"/>
                  </a:moveTo>
                  <a:lnTo>
                    <a:pt x="51092" y="0"/>
                  </a:lnTo>
                  <a:lnTo>
                    <a:pt x="51092" y="61036"/>
                  </a:lnTo>
                  <a:lnTo>
                    <a:pt x="81737" y="61036"/>
                  </a:lnTo>
                  <a:lnTo>
                    <a:pt x="817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63817" y="7395177"/>
              <a:ext cx="358140" cy="731520"/>
            </a:xfrm>
            <a:custGeom>
              <a:avLst/>
              <a:gdLst/>
              <a:ahLst/>
              <a:cxnLst/>
              <a:rect l="l" t="t" r="r" b="b"/>
              <a:pathLst>
                <a:path w="358140" h="731520">
                  <a:moveTo>
                    <a:pt x="358010" y="730956"/>
                  </a:moveTo>
                  <a:lnTo>
                    <a:pt x="0" y="730956"/>
                  </a:lnTo>
                  <a:lnTo>
                    <a:pt x="0" y="67162"/>
                  </a:lnTo>
                  <a:lnTo>
                    <a:pt x="11180" y="37284"/>
                  </a:lnTo>
                  <a:lnTo>
                    <a:pt x="30198" y="16351"/>
                  </a:lnTo>
                  <a:lnTo>
                    <a:pt x="54766" y="4032"/>
                  </a:lnTo>
                  <a:lnTo>
                    <a:pt x="82598" y="0"/>
                  </a:lnTo>
                  <a:lnTo>
                    <a:pt x="275235" y="0"/>
                  </a:lnTo>
                  <a:lnTo>
                    <a:pt x="303207" y="4069"/>
                  </a:lnTo>
                  <a:lnTo>
                    <a:pt x="327892" y="16513"/>
                  </a:lnTo>
                  <a:lnTo>
                    <a:pt x="346942" y="37685"/>
                  </a:lnTo>
                  <a:lnTo>
                    <a:pt x="358010" y="67935"/>
                  </a:lnTo>
                  <a:lnTo>
                    <a:pt x="358010" y="730956"/>
                  </a:lnTo>
                  <a:close/>
                </a:path>
              </a:pathLst>
            </a:custGeom>
            <a:solidFill>
              <a:srgbClr val="FABA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990965" y="6947045"/>
              <a:ext cx="340995" cy="414655"/>
            </a:xfrm>
            <a:custGeom>
              <a:avLst/>
              <a:gdLst/>
              <a:ahLst/>
              <a:cxnLst/>
              <a:rect l="l" t="t" r="r" b="b"/>
              <a:pathLst>
                <a:path w="340995" h="414654">
                  <a:moveTo>
                    <a:pt x="340677" y="414052"/>
                  </a:moveTo>
                  <a:lnTo>
                    <a:pt x="182" y="414052"/>
                  </a:lnTo>
                  <a:lnTo>
                    <a:pt x="0" y="165463"/>
                  </a:lnTo>
                  <a:lnTo>
                    <a:pt x="6091" y="121483"/>
                  </a:lnTo>
                  <a:lnTo>
                    <a:pt x="23280" y="81959"/>
                  </a:lnTo>
                  <a:lnTo>
                    <a:pt x="49937" y="48470"/>
                  </a:lnTo>
                  <a:lnTo>
                    <a:pt x="84436" y="22594"/>
                  </a:lnTo>
                  <a:lnTo>
                    <a:pt x="125147" y="5911"/>
                  </a:lnTo>
                  <a:lnTo>
                    <a:pt x="170443" y="0"/>
                  </a:lnTo>
                  <a:lnTo>
                    <a:pt x="209371" y="5215"/>
                  </a:lnTo>
                  <a:lnTo>
                    <a:pt x="248294" y="20366"/>
                  </a:lnTo>
                  <a:lnTo>
                    <a:pt x="284058" y="44709"/>
                  </a:lnTo>
                  <a:lnTo>
                    <a:pt x="313508" y="77502"/>
                  </a:lnTo>
                  <a:lnTo>
                    <a:pt x="333491" y="118001"/>
                  </a:lnTo>
                  <a:lnTo>
                    <a:pt x="340853" y="165463"/>
                  </a:lnTo>
                  <a:lnTo>
                    <a:pt x="340677" y="414052"/>
                  </a:lnTo>
                  <a:close/>
                </a:path>
              </a:pathLst>
            </a:custGeom>
            <a:solidFill>
              <a:srgbClr val="3C3C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04966" y="7329940"/>
              <a:ext cx="99650" cy="89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989454" y="6966060"/>
              <a:ext cx="330835" cy="379730"/>
            </a:xfrm>
            <a:custGeom>
              <a:avLst/>
              <a:gdLst/>
              <a:ahLst/>
              <a:cxnLst/>
              <a:rect l="l" t="t" r="r" b="b"/>
              <a:pathLst>
                <a:path w="330834" h="379729">
                  <a:moveTo>
                    <a:pt x="165682" y="379200"/>
                  </a:moveTo>
                  <a:lnTo>
                    <a:pt x="115379" y="367032"/>
                  </a:lnTo>
                  <a:lnTo>
                    <a:pt x="76542" y="336489"/>
                  </a:lnTo>
                  <a:lnTo>
                    <a:pt x="48365" y="296510"/>
                  </a:lnTo>
                  <a:lnTo>
                    <a:pt x="30041" y="256035"/>
                  </a:lnTo>
                  <a:lnTo>
                    <a:pt x="28482" y="256776"/>
                  </a:lnTo>
                  <a:lnTo>
                    <a:pt x="27666" y="256979"/>
                  </a:lnTo>
                  <a:lnTo>
                    <a:pt x="19569" y="256829"/>
                  </a:lnTo>
                  <a:lnTo>
                    <a:pt x="11895" y="252627"/>
                  </a:lnTo>
                  <a:lnTo>
                    <a:pt x="5493" y="245081"/>
                  </a:lnTo>
                  <a:lnTo>
                    <a:pt x="1210" y="234899"/>
                  </a:lnTo>
                  <a:lnTo>
                    <a:pt x="0" y="223921"/>
                  </a:lnTo>
                  <a:lnTo>
                    <a:pt x="1917" y="214200"/>
                  </a:lnTo>
                  <a:lnTo>
                    <a:pt x="6565" y="206763"/>
                  </a:lnTo>
                  <a:lnTo>
                    <a:pt x="13544" y="202634"/>
                  </a:lnTo>
                  <a:lnTo>
                    <a:pt x="15430" y="202176"/>
                  </a:lnTo>
                  <a:lnTo>
                    <a:pt x="17290" y="202176"/>
                  </a:lnTo>
                  <a:lnTo>
                    <a:pt x="19156" y="202405"/>
                  </a:lnTo>
                  <a:lnTo>
                    <a:pt x="18438" y="147752"/>
                  </a:lnTo>
                  <a:lnTo>
                    <a:pt x="25948" y="101055"/>
                  </a:lnTo>
                  <a:lnTo>
                    <a:pt x="46856" y="60496"/>
                  </a:lnTo>
                  <a:lnTo>
                    <a:pt x="78734" y="28510"/>
                  </a:lnTo>
                  <a:lnTo>
                    <a:pt x="119152" y="7533"/>
                  </a:lnTo>
                  <a:lnTo>
                    <a:pt x="165682" y="0"/>
                  </a:lnTo>
                  <a:lnTo>
                    <a:pt x="212216" y="7533"/>
                  </a:lnTo>
                  <a:lnTo>
                    <a:pt x="252621" y="28510"/>
                  </a:lnTo>
                  <a:lnTo>
                    <a:pt x="284478" y="60496"/>
                  </a:lnTo>
                  <a:lnTo>
                    <a:pt x="305366" y="101055"/>
                  </a:lnTo>
                  <a:lnTo>
                    <a:pt x="312867" y="147752"/>
                  </a:lnTo>
                  <a:lnTo>
                    <a:pt x="312286" y="202280"/>
                  </a:lnTo>
                  <a:lnTo>
                    <a:pt x="313813" y="202176"/>
                  </a:lnTo>
                  <a:lnTo>
                    <a:pt x="330418" y="223921"/>
                  </a:lnTo>
                  <a:lnTo>
                    <a:pt x="329156" y="234899"/>
                  </a:lnTo>
                  <a:lnTo>
                    <a:pt x="324941" y="245060"/>
                  </a:lnTo>
                  <a:lnTo>
                    <a:pt x="318590" y="252594"/>
                  </a:lnTo>
                  <a:lnTo>
                    <a:pt x="310952" y="256814"/>
                  </a:lnTo>
                  <a:lnTo>
                    <a:pt x="302876" y="257031"/>
                  </a:lnTo>
                  <a:lnTo>
                    <a:pt x="283749" y="298527"/>
                  </a:lnTo>
                  <a:lnTo>
                    <a:pt x="254412" y="338033"/>
                  </a:lnTo>
                  <a:lnTo>
                    <a:pt x="215008" y="367580"/>
                  </a:lnTo>
                  <a:lnTo>
                    <a:pt x="165682" y="379200"/>
                  </a:lnTo>
                  <a:close/>
                </a:path>
              </a:pathLst>
            </a:custGeom>
            <a:solidFill>
              <a:srgbClr val="F6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06745" y="6958560"/>
              <a:ext cx="326390" cy="402590"/>
            </a:xfrm>
            <a:custGeom>
              <a:avLst/>
              <a:gdLst/>
              <a:ahLst/>
              <a:cxnLst/>
              <a:rect l="l" t="t" r="r" b="b"/>
              <a:pathLst>
                <a:path w="326390" h="402590">
                  <a:moveTo>
                    <a:pt x="0" y="223699"/>
                  </a:moveTo>
                  <a:lnTo>
                    <a:pt x="0" y="144255"/>
                  </a:lnTo>
                  <a:lnTo>
                    <a:pt x="7549" y="98648"/>
                  </a:lnTo>
                  <a:lnTo>
                    <a:pt x="28567" y="59047"/>
                  </a:lnTo>
                  <a:lnTo>
                    <a:pt x="60609" y="27824"/>
                  </a:lnTo>
                  <a:lnTo>
                    <a:pt x="101229" y="7351"/>
                  </a:lnTo>
                  <a:lnTo>
                    <a:pt x="147981" y="0"/>
                  </a:lnTo>
                  <a:lnTo>
                    <a:pt x="204510" y="8217"/>
                  </a:lnTo>
                  <a:lnTo>
                    <a:pt x="246704" y="30072"/>
                  </a:lnTo>
                  <a:lnTo>
                    <a:pt x="276708" y="61368"/>
                  </a:lnTo>
                  <a:lnTo>
                    <a:pt x="296664" y="97909"/>
                  </a:lnTo>
                  <a:lnTo>
                    <a:pt x="305435" y="125266"/>
                  </a:lnTo>
                  <a:lnTo>
                    <a:pt x="219230" y="125266"/>
                  </a:lnTo>
                  <a:lnTo>
                    <a:pt x="193765" y="146916"/>
                  </a:lnTo>
                  <a:lnTo>
                    <a:pt x="153785" y="170363"/>
                  </a:lnTo>
                  <a:lnTo>
                    <a:pt x="97940" y="189666"/>
                  </a:lnTo>
                  <a:lnTo>
                    <a:pt x="24883" y="198881"/>
                  </a:lnTo>
                  <a:lnTo>
                    <a:pt x="22402" y="210104"/>
                  </a:lnTo>
                  <a:lnTo>
                    <a:pt x="18982" y="216431"/>
                  </a:lnTo>
                  <a:lnTo>
                    <a:pt x="12293" y="220186"/>
                  </a:lnTo>
                  <a:lnTo>
                    <a:pt x="0" y="223699"/>
                  </a:lnTo>
                  <a:close/>
                </a:path>
                <a:path w="326390" h="402590">
                  <a:moveTo>
                    <a:pt x="296014" y="223699"/>
                  </a:moveTo>
                  <a:lnTo>
                    <a:pt x="261581" y="195273"/>
                  </a:lnTo>
                  <a:lnTo>
                    <a:pt x="229945" y="146121"/>
                  </a:lnTo>
                  <a:lnTo>
                    <a:pt x="219230" y="125266"/>
                  </a:lnTo>
                  <a:lnTo>
                    <a:pt x="305435" y="125266"/>
                  </a:lnTo>
                  <a:lnTo>
                    <a:pt x="308716" y="135498"/>
                  </a:lnTo>
                  <a:lnTo>
                    <a:pt x="315007" y="169939"/>
                  </a:lnTo>
                  <a:lnTo>
                    <a:pt x="317681" y="197035"/>
                  </a:lnTo>
                  <a:lnTo>
                    <a:pt x="318656" y="209675"/>
                  </a:lnTo>
                  <a:lnTo>
                    <a:pt x="296014" y="209675"/>
                  </a:lnTo>
                  <a:lnTo>
                    <a:pt x="296014" y="223699"/>
                  </a:lnTo>
                  <a:close/>
                </a:path>
                <a:path w="326390" h="402590">
                  <a:moveTo>
                    <a:pt x="326092" y="402537"/>
                  </a:moveTo>
                  <a:lnTo>
                    <a:pt x="197871" y="402537"/>
                  </a:lnTo>
                  <a:lnTo>
                    <a:pt x="197923" y="374982"/>
                  </a:lnTo>
                  <a:lnTo>
                    <a:pt x="201674" y="372615"/>
                  </a:lnTo>
                  <a:lnTo>
                    <a:pt x="211048" y="366370"/>
                  </a:lnTo>
                  <a:lnTo>
                    <a:pt x="246061" y="336409"/>
                  </a:lnTo>
                  <a:lnTo>
                    <a:pt x="267412" y="304483"/>
                  </a:lnTo>
                  <a:lnTo>
                    <a:pt x="285585" y="264478"/>
                  </a:lnTo>
                  <a:lnTo>
                    <a:pt x="294458" y="263956"/>
                  </a:lnTo>
                  <a:lnTo>
                    <a:pt x="302171" y="259188"/>
                  </a:lnTo>
                  <a:lnTo>
                    <a:pt x="307843" y="252627"/>
                  </a:lnTo>
                  <a:lnTo>
                    <a:pt x="310593" y="246721"/>
                  </a:lnTo>
                  <a:lnTo>
                    <a:pt x="312198" y="238973"/>
                  </a:lnTo>
                  <a:lnTo>
                    <a:pt x="314215" y="232705"/>
                  </a:lnTo>
                  <a:lnTo>
                    <a:pt x="308602" y="209675"/>
                  </a:lnTo>
                  <a:lnTo>
                    <a:pt x="318656" y="209675"/>
                  </a:lnTo>
                  <a:lnTo>
                    <a:pt x="318881" y="212590"/>
                  </a:lnTo>
                  <a:lnTo>
                    <a:pt x="322763" y="248689"/>
                  </a:lnTo>
                  <a:lnTo>
                    <a:pt x="324747" y="285928"/>
                  </a:lnTo>
                  <a:lnTo>
                    <a:pt x="325538" y="324404"/>
                  </a:lnTo>
                  <a:lnTo>
                    <a:pt x="325928" y="374982"/>
                  </a:lnTo>
                  <a:lnTo>
                    <a:pt x="326092" y="402537"/>
                  </a:lnTo>
                  <a:close/>
                </a:path>
              </a:pathLst>
            </a:custGeom>
            <a:solidFill>
              <a:srgbClr val="3C3C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963817" y="8126134"/>
              <a:ext cx="358140" cy="144780"/>
            </a:xfrm>
            <a:custGeom>
              <a:avLst/>
              <a:gdLst/>
              <a:ahLst/>
              <a:cxnLst/>
              <a:rect l="l" t="t" r="r" b="b"/>
              <a:pathLst>
                <a:path w="358140" h="144779">
                  <a:moveTo>
                    <a:pt x="292033" y="144687"/>
                  </a:moveTo>
                  <a:lnTo>
                    <a:pt x="65950" y="144687"/>
                  </a:lnTo>
                  <a:lnTo>
                    <a:pt x="40277" y="139479"/>
                  </a:lnTo>
                  <a:lnTo>
                    <a:pt x="19315" y="125281"/>
                  </a:lnTo>
                  <a:lnTo>
                    <a:pt x="5182" y="104233"/>
                  </a:lnTo>
                  <a:lnTo>
                    <a:pt x="0" y="78474"/>
                  </a:lnTo>
                  <a:lnTo>
                    <a:pt x="0" y="0"/>
                  </a:lnTo>
                  <a:lnTo>
                    <a:pt x="358010" y="0"/>
                  </a:lnTo>
                  <a:lnTo>
                    <a:pt x="358010" y="78474"/>
                  </a:lnTo>
                  <a:lnTo>
                    <a:pt x="352831" y="104233"/>
                  </a:lnTo>
                  <a:lnTo>
                    <a:pt x="338701" y="125281"/>
                  </a:lnTo>
                  <a:lnTo>
                    <a:pt x="317732" y="139479"/>
                  </a:lnTo>
                  <a:lnTo>
                    <a:pt x="292033" y="144687"/>
                  </a:lnTo>
                  <a:close/>
                </a:path>
              </a:pathLst>
            </a:custGeom>
            <a:solidFill>
              <a:srgbClr val="2020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223554" y="8216863"/>
              <a:ext cx="220503" cy="9589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44565" y="8024858"/>
              <a:ext cx="550545" cy="288290"/>
            </a:xfrm>
            <a:custGeom>
              <a:avLst/>
              <a:gdLst/>
              <a:ahLst/>
              <a:cxnLst/>
              <a:rect l="l" t="t" r="r" b="b"/>
              <a:pathLst>
                <a:path w="550545" h="288290">
                  <a:moveTo>
                    <a:pt x="529995" y="287895"/>
                  </a:moveTo>
                  <a:lnTo>
                    <a:pt x="418318" y="287895"/>
                  </a:lnTo>
                  <a:lnTo>
                    <a:pt x="63525" y="167161"/>
                  </a:lnTo>
                  <a:lnTo>
                    <a:pt x="19627" y="142914"/>
                  </a:lnTo>
                  <a:lnTo>
                    <a:pt x="679" y="110696"/>
                  </a:lnTo>
                  <a:lnTo>
                    <a:pt x="0" y="76129"/>
                  </a:lnTo>
                  <a:lnTo>
                    <a:pt x="10907" y="44834"/>
                  </a:lnTo>
                  <a:lnTo>
                    <a:pt x="40411" y="10356"/>
                  </a:lnTo>
                  <a:lnTo>
                    <a:pt x="74726" y="0"/>
                  </a:lnTo>
                  <a:lnTo>
                    <a:pt x="110047" y="4404"/>
                  </a:lnTo>
                  <a:lnTo>
                    <a:pt x="142573" y="14207"/>
                  </a:lnTo>
                  <a:lnTo>
                    <a:pt x="550467" y="192004"/>
                  </a:lnTo>
                  <a:lnTo>
                    <a:pt x="529995" y="287895"/>
                  </a:lnTo>
                  <a:close/>
                </a:path>
              </a:pathLst>
            </a:custGeom>
            <a:solidFill>
              <a:srgbClr val="2B2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11223" y="8216863"/>
              <a:ext cx="220483" cy="9589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06745" y="8143072"/>
              <a:ext cx="566420" cy="170180"/>
            </a:xfrm>
            <a:custGeom>
              <a:avLst/>
              <a:gdLst/>
              <a:ahLst/>
              <a:cxnLst/>
              <a:rect l="l" t="t" r="r" b="b"/>
              <a:pathLst>
                <a:path w="566420" h="170179">
                  <a:moveTo>
                    <a:pt x="478354" y="169681"/>
                  </a:moveTo>
                  <a:lnTo>
                    <a:pt x="0" y="169681"/>
                  </a:lnTo>
                  <a:lnTo>
                    <a:pt x="0" y="67470"/>
                  </a:lnTo>
                  <a:lnTo>
                    <a:pt x="448426" y="0"/>
                  </a:lnTo>
                  <a:lnTo>
                    <a:pt x="482349" y="397"/>
                  </a:lnTo>
                  <a:lnTo>
                    <a:pt x="517357" y="6784"/>
                  </a:lnTo>
                  <a:lnTo>
                    <a:pt x="547031" y="26952"/>
                  </a:lnTo>
                  <a:lnTo>
                    <a:pt x="564952" y="68695"/>
                  </a:lnTo>
                  <a:lnTo>
                    <a:pt x="566044" y="101833"/>
                  </a:lnTo>
                  <a:lnTo>
                    <a:pt x="555102" y="134618"/>
                  </a:lnTo>
                  <a:lnTo>
                    <a:pt x="527435" y="159689"/>
                  </a:lnTo>
                  <a:lnTo>
                    <a:pt x="478354" y="169681"/>
                  </a:lnTo>
                  <a:close/>
                </a:path>
              </a:pathLst>
            </a:custGeom>
            <a:solidFill>
              <a:srgbClr val="3C3C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88116" y="7547417"/>
              <a:ext cx="140970" cy="248285"/>
            </a:xfrm>
            <a:custGeom>
              <a:avLst/>
              <a:gdLst/>
              <a:ahLst/>
              <a:cxnLst/>
              <a:rect l="l" t="t" r="r" b="b"/>
              <a:pathLst>
                <a:path w="140970" h="248284">
                  <a:moveTo>
                    <a:pt x="140384" y="248202"/>
                  </a:moveTo>
                  <a:lnTo>
                    <a:pt x="0" y="248202"/>
                  </a:lnTo>
                  <a:lnTo>
                    <a:pt x="0" y="0"/>
                  </a:lnTo>
                  <a:lnTo>
                    <a:pt x="140384" y="0"/>
                  </a:lnTo>
                  <a:lnTo>
                    <a:pt x="140384" y="248202"/>
                  </a:lnTo>
                  <a:close/>
                </a:path>
              </a:pathLst>
            </a:custGeom>
            <a:solidFill>
              <a:srgbClr val="5878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836735" y="7412665"/>
              <a:ext cx="330200" cy="586105"/>
            </a:xfrm>
            <a:custGeom>
              <a:avLst/>
              <a:gdLst/>
              <a:ahLst/>
              <a:cxnLst/>
              <a:rect l="l" t="t" r="r" b="b"/>
              <a:pathLst>
                <a:path w="330200" h="586104">
                  <a:moveTo>
                    <a:pt x="45865" y="586054"/>
                  </a:moveTo>
                  <a:lnTo>
                    <a:pt x="33351" y="584310"/>
                  </a:lnTo>
                  <a:lnTo>
                    <a:pt x="17020" y="575908"/>
                  </a:lnTo>
                  <a:lnTo>
                    <a:pt x="5554" y="562329"/>
                  </a:lnTo>
                  <a:lnTo>
                    <a:pt x="0" y="545419"/>
                  </a:lnTo>
                  <a:lnTo>
                    <a:pt x="1406" y="527025"/>
                  </a:lnTo>
                  <a:lnTo>
                    <a:pt x="129151" y="38906"/>
                  </a:lnTo>
                  <a:lnTo>
                    <a:pt x="141026" y="17885"/>
                  </a:lnTo>
                  <a:lnTo>
                    <a:pt x="158650" y="5117"/>
                  </a:lnTo>
                  <a:lnTo>
                    <a:pt x="178941" y="0"/>
                  </a:lnTo>
                  <a:lnTo>
                    <a:pt x="198815" y="1932"/>
                  </a:lnTo>
                  <a:lnTo>
                    <a:pt x="216716" y="11332"/>
                  </a:lnTo>
                  <a:lnTo>
                    <a:pt x="231045" y="27537"/>
                  </a:lnTo>
                  <a:lnTo>
                    <a:pt x="238844" y="48376"/>
                  </a:lnTo>
                  <a:lnTo>
                    <a:pt x="237154" y="71682"/>
                  </a:lnTo>
                  <a:lnTo>
                    <a:pt x="103582" y="429752"/>
                  </a:lnTo>
                  <a:lnTo>
                    <a:pt x="222680" y="315155"/>
                  </a:lnTo>
                  <a:lnTo>
                    <a:pt x="226841" y="263340"/>
                  </a:lnTo>
                  <a:lnTo>
                    <a:pt x="234946" y="235786"/>
                  </a:lnTo>
                  <a:lnTo>
                    <a:pt x="253042" y="223237"/>
                  </a:lnTo>
                  <a:lnTo>
                    <a:pt x="287175" y="216441"/>
                  </a:lnTo>
                  <a:lnTo>
                    <a:pt x="314079" y="219304"/>
                  </a:lnTo>
                  <a:lnTo>
                    <a:pt x="327710" y="238284"/>
                  </a:lnTo>
                  <a:lnTo>
                    <a:pt x="329994" y="264501"/>
                  </a:lnTo>
                  <a:lnTo>
                    <a:pt x="322859" y="289080"/>
                  </a:lnTo>
                  <a:lnTo>
                    <a:pt x="305230" y="321108"/>
                  </a:lnTo>
                  <a:lnTo>
                    <a:pt x="293100" y="338441"/>
                  </a:lnTo>
                  <a:lnTo>
                    <a:pt x="280842" y="347073"/>
                  </a:lnTo>
                  <a:lnTo>
                    <a:pt x="262827" y="352994"/>
                  </a:lnTo>
                  <a:lnTo>
                    <a:pt x="78699" y="572416"/>
                  </a:lnTo>
                  <a:lnTo>
                    <a:pt x="69111" y="579783"/>
                  </a:lnTo>
                  <a:lnTo>
                    <a:pt x="57975" y="584437"/>
                  </a:lnTo>
                  <a:lnTo>
                    <a:pt x="45865" y="586054"/>
                  </a:lnTo>
                  <a:close/>
                </a:path>
              </a:pathLst>
            </a:custGeom>
            <a:solidFill>
              <a:srgbClr val="F578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923899" y="7402430"/>
              <a:ext cx="157521" cy="2003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149083" y="7412665"/>
              <a:ext cx="330835" cy="586105"/>
            </a:xfrm>
            <a:custGeom>
              <a:avLst/>
              <a:gdLst/>
              <a:ahLst/>
              <a:cxnLst/>
              <a:rect l="l" t="t" r="r" b="b"/>
              <a:pathLst>
                <a:path w="330834" h="586104">
                  <a:moveTo>
                    <a:pt x="284896" y="586054"/>
                  </a:moveTo>
                  <a:lnTo>
                    <a:pt x="272786" y="584437"/>
                  </a:lnTo>
                  <a:lnTo>
                    <a:pt x="261669" y="579783"/>
                  </a:lnTo>
                  <a:lnTo>
                    <a:pt x="252125" y="572416"/>
                  </a:lnTo>
                  <a:lnTo>
                    <a:pt x="67208" y="352994"/>
                  </a:lnTo>
                  <a:lnTo>
                    <a:pt x="61996" y="350764"/>
                  </a:lnTo>
                  <a:lnTo>
                    <a:pt x="48306" y="341723"/>
                  </a:lnTo>
                  <a:lnTo>
                    <a:pt x="29052" y="322338"/>
                  </a:lnTo>
                  <a:lnTo>
                    <a:pt x="7150" y="289080"/>
                  </a:lnTo>
                  <a:lnTo>
                    <a:pt x="0" y="264501"/>
                  </a:lnTo>
                  <a:lnTo>
                    <a:pt x="2279" y="238284"/>
                  </a:lnTo>
                  <a:lnTo>
                    <a:pt x="15915" y="219304"/>
                  </a:lnTo>
                  <a:lnTo>
                    <a:pt x="42833" y="216441"/>
                  </a:lnTo>
                  <a:lnTo>
                    <a:pt x="52122" y="219297"/>
                  </a:lnTo>
                  <a:lnTo>
                    <a:pt x="72979" y="232283"/>
                  </a:lnTo>
                  <a:lnTo>
                    <a:pt x="94886" y="262026"/>
                  </a:lnTo>
                  <a:lnTo>
                    <a:pt x="107329" y="315155"/>
                  </a:lnTo>
                  <a:lnTo>
                    <a:pt x="227164" y="429752"/>
                  </a:lnTo>
                  <a:lnTo>
                    <a:pt x="93644" y="71682"/>
                  </a:lnTo>
                  <a:lnTo>
                    <a:pt x="91899" y="48376"/>
                  </a:lnTo>
                  <a:lnTo>
                    <a:pt x="99677" y="27537"/>
                  </a:lnTo>
                  <a:lnTo>
                    <a:pt x="114004" y="11332"/>
                  </a:lnTo>
                  <a:lnTo>
                    <a:pt x="131905" y="1932"/>
                  </a:lnTo>
                  <a:lnTo>
                    <a:pt x="151813" y="0"/>
                  </a:lnTo>
                  <a:lnTo>
                    <a:pt x="172125" y="5117"/>
                  </a:lnTo>
                  <a:lnTo>
                    <a:pt x="189756" y="17885"/>
                  </a:lnTo>
                  <a:lnTo>
                    <a:pt x="201621" y="38906"/>
                  </a:lnTo>
                  <a:lnTo>
                    <a:pt x="329411" y="527025"/>
                  </a:lnTo>
                  <a:lnTo>
                    <a:pt x="330810" y="545419"/>
                  </a:lnTo>
                  <a:lnTo>
                    <a:pt x="325253" y="562329"/>
                  </a:lnTo>
                  <a:lnTo>
                    <a:pt x="313778" y="575908"/>
                  </a:lnTo>
                  <a:lnTo>
                    <a:pt x="297421" y="584310"/>
                  </a:lnTo>
                  <a:lnTo>
                    <a:pt x="284896" y="586054"/>
                  </a:lnTo>
                  <a:close/>
                </a:path>
              </a:pathLst>
            </a:custGeom>
            <a:solidFill>
              <a:srgbClr val="F6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235155" y="7402430"/>
              <a:ext cx="157589" cy="2003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16087177" y="2559949"/>
            <a:ext cx="2009099" cy="20796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15831708" y="6250277"/>
            <a:ext cx="2266950" cy="2266315"/>
            <a:chOff x="15831708" y="6250277"/>
            <a:chExt cx="2266950" cy="2266315"/>
          </a:xfrm>
        </p:grpSpPr>
        <p:sp>
          <p:nvSpPr>
            <p:cNvPr id="32" name="object 32"/>
            <p:cNvSpPr/>
            <p:nvPr/>
          </p:nvSpPr>
          <p:spPr>
            <a:xfrm>
              <a:off x="15831708" y="6250277"/>
              <a:ext cx="2266949" cy="226595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374505" y="6680313"/>
              <a:ext cx="1181735" cy="1405255"/>
            </a:xfrm>
            <a:custGeom>
              <a:avLst/>
              <a:gdLst/>
              <a:ahLst/>
              <a:cxnLst/>
              <a:rect l="l" t="t" r="r" b="b"/>
              <a:pathLst>
                <a:path w="1181734" h="1405254">
                  <a:moveTo>
                    <a:pt x="1181379" y="462965"/>
                  </a:moveTo>
                  <a:lnTo>
                    <a:pt x="1174165" y="427240"/>
                  </a:lnTo>
                  <a:lnTo>
                    <a:pt x="1154493" y="398056"/>
                  </a:lnTo>
                  <a:lnTo>
                    <a:pt x="1125308" y="378383"/>
                  </a:lnTo>
                  <a:lnTo>
                    <a:pt x="1089583" y="371170"/>
                  </a:lnTo>
                  <a:lnTo>
                    <a:pt x="921956" y="371170"/>
                  </a:lnTo>
                  <a:lnTo>
                    <a:pt x="921956" y="91795"/>
                  </a:lnTo>
                  <a:lnTo>
                    <a:pt x="914742" y="56057"/>
                  </a:lnTo>
                  <a:lnTo>
                    <a:pt x="895070" y="26885"/>
                  </a:lnTo>
                  <a:lnTo>
                    <a:pt x="865886" y="7213"/>
                  </a:lnTo>
                  <a:lnTo>
                    <a:pt x="830160" y="0"/>
                  </a:lnTo>
                  <a:lnTo>
                    <a:pt x="794423" y="7213"/>
                  </a:lnTo>
                  <a:lnTo>
                    <a:pt x="765251" y="26885"/>
                  </a:lnTo>
                  <a:lnTo>
                    <a:pt x="745578" y="56057"/>
                  </a:lnTo>
                  <a:lnTo>
                    <a:pt x="738365" y="91795"/>
                  </a:lnTo>
                  <a:lnTo>
                    <a:pt x="738365" y="371170"/>
                  </a:lnTo>
                  <a:lnTo>
                    <a:pt x="738365" y="554761"/>
                  </a:lnTo>
                  <a:lnTo>
                    <a:pt x="738365" y="850112"/>
                  </a:lnTo>
                  <a:lnTo>
                    <a:pt x="443014" y="850112"/>
                  </a:lnTo>
                  <a:lnTo>
                    <a:pt x="443014" y="554761"/>
                  </a:lnTo>
                  <a:lnTo>
                    <a:pt x="738365" y="554761"/>
                  </a:lnTo>
                  <a:lnTo>
                    <a:pt x="738365" y="371170"/>
                  </a:lnTo>
                  <a:lnTo>
                    <a:pt x="443014" y="371170"/>
                  </a:lnTo>
                  <a:lnTo>
                    <a:pt x="443014" y="91795"/>
                  </a:lnTo>
                  <a:lnTo>
                    <a:pt x="435800" y="56057"/>
                  </a:lnTo>
                  <a:lnTo>
                    <a:pt x="416128" y="26885"/>
                  </a:lnTo>
                  <a:lnTo>
                    <a:pt x="386956" y="7213"/>
                  </a:lnTo>
                  <a:lnTo>
                    <a:pt x="351218" y="0"/>
                  </a:lnTo>
                  <a:lnTo>
                    <a:pt x="315493" y="7213"/>
                  </a:lnTo>
                  <a:lnTo>
                    <a:pt x="286308" y="26885"/>
                  </a:lnTo>
                  <a:lnTo>
                    <a:pt x="266636" y="56057"/>
                  </a:lnTo>
                  <a:lnTo>
                    <a:pt x="259422" y="91795"/>
                  </a:lnTo>
                  <a:lnTo>
                    <a:pt x="259422" y="371170"/>
                  </a:lnTo>
                  <a:lnTo>
                    <a:pt x="91795" y="371170"/>
                  </a:lnTo>
                  <a:lnTo>
                    <a:pt x="56070" y="378383"/>
                  </a:lnTo>
                  <a:lnTo>
                    <a:pt x="26885" y="398056"/>
                  </a:lnTo>
                  <a:lnTo>
                    <a:pt x="7213" y="427240"/>
                  </a:lnTo>
                  <a:lnTo>
                    <a:pt x="0" y="462965"/>
                  </a:lnTo>
                  <a:lnTo>
                    <a:pt x="7213" y="498703"/>
                  </a:lnTo>
                  <a:lnTo>
                    <a:pt x="26885" y="527875"/>
                  </a:lnTo>
                  <a:lnTo>
                    <a:pt x="56070" y="547547"/>
                  </a:lnTo>
                  <a:lnTo>
                    <a:pt x="91795" y="554761"/>
                  </a:lnTo>
                  <a:lnTo>
                    <a:pt x="259422" y="554761"/>
                  </a:lnTo>
                  <a:lnTo>
                    <a:pt x="259422" y="850112"/>
                  </a:lnTo>
                  <a:lnTo>
                    <a:pt x="91795" y="850112"/>
                  </a:lnTo>
                  <a:lnTo>
                    <a:pt x="56070" y="857326"/>
                  </a:lnTo>
                  <a:lnTo>
                    <a:pt x="26885" y="876998"/>
                  </a:lnTo>
                  <a:lnTo>
                    <a:pt x="7213" y="906170"/>
                  </a:lnTo>
                  <a:lnTo>
                    <a:pt x="0" y="941908"/>
                  </a:lnTo>
                  <a:lnTo>
                    <a:pt x="7213" y="977633"/>
                  </a:lnTo>
                  <a:lnTo>
                    <a:pt x="26885" y="1006817"/>
                  </a:lnTo>
                  <a:lnTo>
                    <a:pt x="56070" y="1026490"/>
                  </a:lnTo>
                  <a:lnTo>
                    <a:pt x="91795" y="1033703"/>
                  </a:lnTo>
                  <a:lnTo>
                    <a:pt x="259422" y="1033703"/>
                  </a:lnTo>
                  <a:lnTo>
                    <a:pt x="259422" y="1313078"/>
                  </a:lnTo>
                  <a:lnTo>
                    <a:pt x="266636" y="1348803"/>
                  </a:lnTo>
                  <a:lnTo>
                    <a:pt x="286308" y="1377988"/>
                  </a:lnTo>
                  <a:lnTo>
                    <a:pt x="315493" y="1397660"/>
                  </a:lnTo>
                  <a:lnTo>
                    <a:pt x="351218" y="1404874"/>
                  </a:lnTo>
                  <a:lnTo>
                    <a:pt x="386956" y="1397660"/>
                  </a:lnTo>
                  <a:lnTo>
                    <a:pt x="416128" y="1377988"/>
                  </a:lnTo>
                  <a:lnTo>
                    <a:pt x="435800" y="1348803"/>
                  </a:lnTo>
                  <a:lnTo>
                    <a:pt x="443014" y="1313078"/>
                  </a:lnTo>
                  <a:lnTo>
                    <a:pt x="443014" y="1033703"/>
                  </a:lnTo>
                  <a:lnTo>
                    <a:pt x="738365" y="1033703"/>
                  </a:lnTo>
                  <a:lnTo>
                    <a:pt x="738365" y="1313078"/>
                  </a:lnTo>
                  <a:lnTo>
                    <a:pt x="745578" y="1348803"/>
                  </a:lnTo>
                  <a:lnTo>
                    <a:pt x="765251" y="1377988"/>
                  </a:lnTo>
                  <a:lnTo>
                    <a:pt x="794423" y="1397660"/>
                  </a:lnTo>
                  <a:lnTo>
                    <a:pt x="830160" y="1404874"/>
                  </a:lnTo>
                  <a:lnTo>
                    <a:pt x="865886" y="1397660"/>
                  </a:lnTo>
                  <a:lnTo>
                    <a:pt x="895070" y="1377988"/>
                  </a:lnTo>
                  <a:lnTo>
                    <a:pt x="914742" y="1348803"/>
                  </a:lnTo>
                  <a:lnTo>
                    <a:pt x="921956" y="1313078"/>
                  </a:lnTo>
                  <a:lnTo>
                    <a:pt x="921956" y="1033703"/>
                  </a:lnTo>
                  <a:lnTo>
                    <a:pt x="1089583" y="1033703"/>
                  </a:lnTo>
                  <a:lnTo>
                    <a:pt x="1125308" y="1026490"/>
                  </a:lnTo>
                  <a:lnTo>
                    <a:pt x="1154493" y="1006817"/>
                  </a:lnTo>
                  <a:lnTo>
                    <a:pt x="1174165" y="977633"/>
                  </a:lnTo>
                  <a:lnTo>
                    <a:pt x="1181379" y="941908"/>
                  </a:lnTo>
                  <a:lnTo>
                    <a:pt x="1174165" y="906170"/>
                  </a:lnTo>
                  <a:lnTo>
                    <a:pt x="1154493" y="876998"/>
                  </a:lnTo>
                  <a:lnTo>
                    <a:pt x="1125308" y="857326"/>
                  </a:lnTo>
                  <a:lnTo>
                    <a:pt x="1089583" y="850112"/>
                  </a:lnTo>
                  <a:lnTo>
                    <a:pt x="921956" y="850112"/>
                  </a:lnTo>
                  <a:lnTo>
                    <a:pt x="921956" y="554761"/>
                  </a:lnTo>
                  <a:lnTo>
                    <a:pt x="1089583" y="554761"/>
                  </a:lnTo>
                  <a:lnTo>
                    <a:pt x="1125308" y="547547"/>
                  </a:lnTo>
                  <a:lnTo>
                    <a:pt x="1154493" y="527875"/>
                  </a:lnTo>
                  <a:lnTo>
                    <a:pt x="1174165" y="498703"/>
                  </a:lnTo>
                  <a:lnTo>
                    <a:pt x="1181379" y="4629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557135" y="701698"/>
            <a:ext cx="95738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00" dirty="0">
                <a:latin typeface="Arial"/>
                <a:cs typeface="Arial"/>
              </a:rPr>
              <a:t>HOW </a:t>
            </a:r>
            <a:r>
              <a:rPr sz="4000" spc="-320" dirty="0">
                <a:latin typeface="Arial"/>
                <a:cs typeface="Arial"/>
              </a:rPr>
              <a:t>DO </a:t>
            </a:r>
            <a:r>
              <a:rPr sz="4000" spc="-270" dirty="0">
                <a:latin typeface="Arial"/>
                <a:cs typeface="Arial"/>
              </a:rPr>
              <a:t>WE </a:t>
            </a:r>
            <a:r>
              <a:rPr sz="4000" spc="-200" dirty="0">
                <a:latin typeface="Arial"/>
                <a:cs typeface="Arial"/>
              </a:rPr>
              <a:t>PROMOTE </a:t>
            </a:r>
            <a:r>
              <a:rPr sz="4000" spc="-229" dirty="0">
                <a:latin typeface="Arial"/>
                <a:cs typeface="Arial"/>
              </a:rPr>
              <a:t>OUR</a:t>
            </a:r>
            <a:r>
              <a:rPr sz="4000" spc="434" dirty="0">
                <a:latin typeface="Arial"/>
                <a:cs typeface="Arial"/>
              </a:rPr>
              <a:t> </a:t>
            </a:r>
            <a:r>
              <a:rPr sz="4000" spc="-140" dirty="0">
                <a:latin typeface="Arial"/>
                <a:cs typeface="Arial"/>
              </a:rPr>
              <a:t>PRODUCT?</a:t>
            </a:r>
            <a:endParaRPr sz="4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668406" y="6718264"/>
            <a:ext cx="4867910" cy="138874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3800" spc="-170" dirty="0">
                <a:latin typeface="Arial"/>
                <a:cs typeface="Arial"/>
              </a:rPr>
              <a:t>HASHTAGS</a:t>
            </a:r>
            <a:endParaRPr sz="3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3800" spc="45" dirty="0">
                <a:latin typeface="Arial"/>
                <a:cs typeface="Arial"/>
              </a:rPr>
              <a:t>(facebook,</a:t>
            </a:r>
            <a:r>
              <a:rPr sz="3800" spc="-75" dirty="0">
                <a:latin typeface="Arial"/>
                <a:cs typeface="Arial"/>
              </a:rPr>
              <a:t> </a:t>
            </a:r>
            <a:r>
              <a:rPr sz="3800" spc="90" dirty="0">
                <a:latin typeface="Arial"/>
                <a:cs typeface="Arial"/>
              </a:rPr>
              <a:t>instagram)</a:t>
            </a:r>
            <a:endParaRPr sz="3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10777" y="6440944"/>
            <a:ext cx="4464685" cy="2025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750" dirty="0">
                <a:latin typeface="Arial"/>
                <a:cs typeface="Arial"/>
              </a:rPr>
              <a:t>Video </a:t>
            </a:r>
            <a:r>
              <a:rPr sz="3750" spc="114" dirty="0">
                <a:latin typeface="Arial"/>
                <a:cs typeface="Arial"/>
              </a:rPr>
              <a:t>content  </a:t>
            </a:r>
            <a:r>
              <a:rPr sz="3750" spc="70" dirty="0">
                <a:latin typeface="Arial"/>
                <a:cs typeface="Arial"/>
              </a:rPr>
              <a:t>(youtube,  </a:t>
            </a:r>
            <a:r>
              <a:rPr sz="3750" spc="45" dirty="0">
                <a:latin typeface="Arial"/>
                <a:cs typeface="Arial"/>
              </a:rPr>
              <a:t>facebook,instagram)</a:t>
            </a:r>
            <a:endParaRPr sz="37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737626" y="2860550"/>
            <a:ext cx="5294630" cy="133985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3700" spc="-150" dirty="0">
                <a:latin typeface="Arial"/>
                <a:cs typeface="Arial"/>
              </a:rPr>
              <a:t>INFLUENCE</a:t>
            </a:r>
            <a:r>
              <a:rPr sz="3700" spc="-114" dirty="0">
                <a:latin typeface="Arial"/>
                <a:cs typeface="Arial"/>
              </a:rPr>
              <a:t> </a:t>
            </a:r>
            <a:r>
              <a:rPr sz="3700" spc="-135" dirty="0">
                <a:latin typeface="Arial"/>
                <a:cs typeface="Arial"/>
              </a:rPr>
              <a:t>MARKETING</a:t>
            </a:r>
            <a:endParaRPr sz="3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3700" spc="215" dirty="0">
                <a:latin typeface="Arial"/>
                <a:cs typeface="Arial"/>
              </a:rPr>
              <a:t>( </a:t>
            </a:r>
            <a:r>
              <a:rPr sz="3700" spc="50" dirty="0">
                <a:latin typeface="Arial"/>
                <a:cs typeface="Arial"/>
              </a:rPr>
              <a:t>influencer,</a:t>
            </a:r>
            <a:r>
              <a:rPr sz="3700" spc="-285" dirty="0">
                <a:latin typeface="Arial"/>
                <a:cs typeface="Arial"/>
              </a:rPr>
              <a:t> </a:t>
            </a:r>
            <a:r>
              <a:rPr sz="3700" spc="70" dirty="0">
                <a:latin typeface="Arial"/>
                <a:cs typeface="Arial"/>
              </a:rPr>
              <a:t>celebrities)</a:t>
            </a:r>
            <a:endParaRPr sz="37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610777" y="2697899"/>
            <a:ext cx="3806190" cy="199898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3700" spc="-130" dirty="0">
                <a:latin typeface="Arial"/>
                <a:cs typeface="Arial"/>
              </a:rPr>
              <a:t>SOCIAL</a:t>
            </a:r>
            <a:r>
              <a:rPr sz="3700" spc="-100" dirty="0">
                <a:latin typeface="Arial"/>
                <a:cs typeface="Arial"/>
              </a:rPr>
              <a:t> MEDIA</a:t>
            </a:r>
            <a:endParaRPr sz="3700">
              <a:latin typeface="Arial"/>
              <a:cs typeface="Arial"/>
            </a:endParaRPr>
          </a:p>
          <a:p>
            <a:pPr marL="12700" marR="5080">
              <a:lnSpc>
                <a:spcPts val="5180"/>
              </a:lnSpc>
              <a:spcBef>
                <a:spcPts val="295"/>
              </a:spcBef>
            </a:pPr>
            <a:r>
              <a:rPr sz="3700" spc="-265" dirty="0">
                <a:latin typeface="Arial"/>
                <a:cs typeface="Arial"/>
              </a:rPr>
              <a:t>POSTS </a:t>
            </a:r>
            <a:r>
              <a:rPr sz="3700" spc="30" dirty="0">
                <a:latin typeface="Arial"/>
                <a:cs typeface="Arial"/>
              </a:rPr>
              <a:t>(facebook,  </a:t>
            </a:r>
            <a:r>
              <a:rPr sz="3700" spc="75" dirty="0">
                <a:latin typeface="Arial"/>
                <a:cs typeface="Arial"/>
              </a:rPr>
              <a:t>instagram)</a:t>
            </a:r>
            <a:endParaRPr sz="37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0" y="9790388"/>
            <a:ext cx="18288000" cy="4966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5"/>
            <a:ext cx="2088082" cy="21145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HOW </a:t>
            </a:r>
            <a:r>
              <a:rPr spc="-240" dirty="0"/>
              <a:t>DO </a:t>
            </a:r>
            <a:r>
              <a:rPr spc="-200" dirty="0"/>
              <a:t>WE </a:t>
            </a:r>
            <a:r>
              <a:rPr spc="-150" dirty="0"/>
              <a:t>GET </a:t>
            </a:r>
            <a:r>
              <a:rPr spc="-170" dirty="0"/>
              <a:t>OUR</a:t>
            </a:r>
            <a:r>
              <a:rPr spc="335" dirty="0"/>
              <a:t> </a:t>
            </a:r>
            <a:r>
              <a:rPr spc="-10" dirty="0"/>
              <a:t>FUNDINGS?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265270B0-D932-46CA-9499-E2A3EBAE02A9}"/>
              </a:ext>
            </a:extLst>
          </p:cNvPr>
          <p:cNvSpPr/>
          <p:nvPr/>
        </p:nvSpPr>
        <p:spPr>
          <a:xfrm>
            <a:off x="0" y="89221"/>
            <a:ext cx="2190749" cy="2190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2087814-4731-4009-A9CB-62A5C41D4DB6}"/>
              </a:ext>
            </a:extLst>
          </p:cNvPr>
          <p:cNvSpPr/>
          <p:nvPr/>
        </p:nvSpPr>
        <p:spPr>
          <a:xfrm>
            <a:off x="0" y="9839815"/>
            <a:ext cx="18288000" cy="4966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D5A5B9-BC26-41DF-9EF1-70CBFCEF7BE7}"/>
              </a:ext>
            </a:extLst>
          </p:cNvPr>
          <p:cNvSpPr txBox="1"/>
          <p:nvPr/>
        </p:nvSpPr>
        <p:spPr>
          <a:xfrm>
            <a:off x="2667000" y="3571686"/>
            <a:ext cx="13868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step Funding plan</a:t>
            </a:r>
            <a:endParaRPr lang="en-AU" sz="1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839815"/>
            <a:ext cx="18288000" cy="496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71355" y="2932343"/>
            <a:ext cx="5781690" cy="377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4930231" y="2699122"/>
            <a:ext cx="2005330" cy="3970654"/>
            <a:chOff x="14930231" y="2699122"/>
            <a:chExt cx="2005330" cy="3970654"/>
          </a:xfrm>
        </p:grpSpPr>
        <p:sp>
          <p:nvSpPr>
            <p:cNvPr id="5" name="object 5"/>
            <p:cNvSpPr/>
            <p:nvPr/>
          </p:nvSpPr>
          <p:spPr>
            <a:xfrm>
              <a:off x="14971053" y="2718580"/>
              <a:ext cx="1924050" cy="3931920"/>
            </a:xfrm>
            <a:custGeom>
              <a:avLst/>
              <a:gdLst/>
              <a:ahLst/>
              <a:cxnLst/>
              <a:rect l="l" t="t" r="r" b="b"/>
              <a:pathLst>
                <a:path w="1924050" h="3931920">
                  <a:moveTo>
                    <a:pt x="1652313" y="3931502"/>
                  </a:moveTo>
                  <a:lnTo>
                    <a:pt x="271173" y="3931502"/>
                  </a:lnTo>
                  <a:lnTo>
                    <a:pt x="222452" y="3927126"/>
                  </a:lnTo>
                  <a:lnTo>
                    <a:pt x="176586" y="3914510"/>
                  </a:lnTo>
                  <a:lnTo>
                    <a:pt x="134345" y="3894423"/>
                  </a:lnTo>
                  <a:lnTo>
                    <a:pt x="96495" y="3867635"/>
                  </a:lnTo>
                  <a:lnTo>
                    <a:pt x="63804" y="3834912"/>
                  </a:lnTo>
                  <a:lnTo>
                    <a:pt x="37042" y="3797025"/>
                  </a:lnTo>
                  <a:lnTo>
                    <a:pt x="16975" y="3754742"/>
                  </a:lnTo>
                  <a:lnTo>
                    <a:pt x="4371" y="3708831"/>
                  </a:lnTo>
                  <a:lnTo>
                    <a:pt x="0" y="3660062"/>
                  </a:lnTo>
                  <a:lnTo>
                    <a:pt x="0" y="271440"/>
                  </a:lnTo>
                  <a:lnTo>
                    <a:pt x="4371" y="222670"/>
                  </a:lnTo>
                  <a:lnTo>
                    <a:pt x="16975" y="176760"/>
                  </a:lnTo>
                  <a:lnTo>
                    <a:pt x="37042" y="134476"/>
                  </a:lnTo>
                  <a:lnTo>
                    <a:pt x="63804" y="96589"/>
                  </a:lnTo>
                  <a:lnTo>
                    <a:pt x="96495" y="63867"/>
                  </a:lnTo>
                  <a:lnTo>
                    <a:pt x="134345" y="37078"/>
                  </a:lnTo>
                  <a:lnTo>
                    <a:pt x="176587" y="16991"/>
                  </a:lnTo>
                  <a:lnTo>
                    <a:pt x="222453" y="4375"/>
                  </a:lnTo>
                  <a:lnTo>
                    <a:pt x="271173" y="0"/>
                  </a:lnTo>
                  <a:lnTo>
                    <a:pt x="1652314" y="0"/>
                  </a:lnTo>
                  <a:lnTo>
                    <a:pt x="1701035" y="4376"/>
                  </a:lnTo>
                  <a:lnTo>
                    <a:pt x="1746901" y="16991"/>
                  </a:lnTo>
                  <a:lnTo>
                    <a:pt x="1789142" y="37078"/>
                  </a:lnTo>
                  <a:lnTo>
                    <a:pt x="1826992" y="63867"/>
                  </a:lnTo>
                  <a:lnTo>
                    <a:pt x="1859683" y="96589"/>
                  </a:lnTo>
                  <a:lnTo>
                    <a:pt x="1862239" y="100209"/>
                  </a:lnTo>
                  <a:lnTo>
                    <a:pt x="261454" y="100209"/>
                  </a:lnTo>
                  <a:lnTo>
                    <a:pt x="210812" y="108404"/>
                  </a:lnTo>
                  <a:lnTo>
                    <a:pt x="166794" y="131217"/>
                  </a:lnTo>
                  <a:lnTo>
                    <a:pt x="132060" y="165985"/>
                  </a:lnTo>
                  <a:lnTo>
                    <a:pt x="109270" y="210045"/>
                  </a:lnTo>
                  <a:lnTo>
                    <a:pt x="101082" y="260738"/>
                  </a:lnTo>
                  <a:lnTo>
                    <a:pt x="101082" y="3675628"/>
                  </a:lnTo>
                  <a:lnTo>
                    <a:pt x="109270" y="3726320"/>
                  </a:lnTo>
                  <a:lnTo>
                    <a:pt x="132060" y="3770381"/>
                  </a:lnTo>
                  <a:lnTo>
                    <a:pt x="166794" y="3805149"/>
                  </a:lnTo>
                  <a:lnTo>
                    <a:pt x="210812" y="3827962"/>
                  </a:lnTo>
                  <a:lnTo>
                    <a:pt x="261454" y="3836157"/>
                  </a:lnTo>
                  <a:lnTo>
                    <a:pt x="1858439" y="3836157"/>
                  </a:lnTo>
                  <a:lnTo>
                    <a:pt x="1826992" y="3867635"/>
                  </a:lnTo>
                  <a:lnTo>
                    <a:pt x="1789142" y="3894423"/>
                  </a:lnTo>
                  <a:lnTo>
                    <a:pt x="1746900" y="3914510"/>
                  </a:lnTo>
                  <a:lnTo>
                    <a:pt x="1701035" y="3927126"/>
                  </a:lnTo>
                  <a:lnTo>
                    <a:pt x="1652313" y="3931502"/>
                  </a:lnTo>
                  <a:close/>
                </a:path>
                <a:path w="1924050" h="3931920">
                  <a:moveTo>
                    <a:pt x="1364616" y="234469"/>
                  </a:moveTo>
                  <a:lnTo>
                    <a:pt x="560814" y="234469"/>
                  </a:lnTo>
                  <a:lnTo>
                    <a:pt x="525779" y="227309"/>
                  </a:lnTo>
                  <a:lnTo>
                    <a:pt x="497030" y="207836"/>
                  </a:lnTo>
                  <a:lnTo>
                    <a:pt x="477576" y="179059"/>
                  </a:lnTo>
                  <a:lnTo>
                    <a:pt x="470423" y="143989"/>
                  </a:lnTo>
                  <a:lnTo>
                    <a:pt x="470423" y="100209"/>
                  </a:lnTo>
                  <a:lnTo>
                    <a:pt x="1455008" y="100209"/>
                  </a:lnTo>
                  <a:lnTo>
                    <a:pt x="1455008" y="124531"/>
                  </a:lnTo>
                  <a:lnTo>
                    <a:pt x="1192581" y="124531"/>
                  </a:lnTo>
                  <a:lnTo>
                    <a:pt x="1183454" y="126416"/>
                  </a:lnTo>
                  <a:lnTo>
                    <a:pt x="1175694" y="131585"/>
                  </a:lnTo>
                  <a:lnTo>
                    <a:pt x="1175184" y="132314"/>
                  </a:lnTo>
                  <a:lnTo>
                    <a:pt x="825185" y="132314"/>
                  </a:lnTo>
                  <a:lnTo>
                    <a:pt x="817409" y="139125"/>
                  </a:lnTo>
                  <a:lnTo>
                    <a:pt x="817409" y="158583"/>
                  </a:lnTo>
                  <a:lnTo>
                    <a:pt x="825185" y="165393"/>
                  </a:lnTo>
                  <a:lnTo>
                    <a:pt x="1174841" y="165393"/>
                  </a:lnTo>
                  <a:lnTo>
                    <a:pt x="1175329" y="166123"/>
                  </a:lnTo>
                  <a:lnTo>
                    <a:pt x="1183044" y="171291"/>
                  </a:lnTo>
                  <a:lnTo>
                    <a:pt x="1192581" y="173176"/>
                  </a:lnTo>
                  <a:lnTo>
                    <a:pt x="1449055" y="173176"/>
                  </a:lnTo>
                  <a:lnTo>
                    <a:pt x="1447855" y="179059"/>
                  </a:lnTo>
                  <a:lnTo>
                    <a:pt x="1428401" y="207836"/>
                  </a:lnTo>
                  <a:lnTo>
                    <a:pt x="1399652" y="227309"/>
                  </a:lnTo>
                  <a:lnTo>
                    <a:pt x="1364616" y="234469"/>
                  </a:lnTo>
                  <a:close/>
                </a:path>
                <a:path w="1924050" h="3931920">
                  <a:moveTo>
                    <a:pt x="1858439" y="3836157"/>
                  </a:moveTo>
                  <a:lnTo>
                    <a:pt x="1663977" y="3836157"/>
                  </a:lnTo>
                  <a:lnTo>
                    <a:pt x="1714619" y="3827962"/>
                  </a:lnTo>
                  <a:lnTo>
                    <a:pt x="1758637" y="3805149"/>
                  </a:lnTo>
                  <a:lnTo>
                    <a:pt x="1793370" y="3770381"/>
                  </a:lnTo>
                  <a:lnTo>
                    <a:pt x="1816161" y="3726320"/>
                  </a:lnTo>
                  <a:lnTo>
                    <a:pt x="1824348" y="3675628"/>
                  </a:lnTo>
                  <a:lnTo>
                    <a:pt x="1823376" y="3675628"/>
                  </a:lnTo>
                  <a:lnTo>
                    <a:pt x="1823376" y="260738"/>
                  </a:lnTo>
                  <a:lnTo>
                    <a:pt x="1815189" y="210045"/>
                  </a:lnTo>
                  <a:lnTo>
                    <a:pt x="1792399" y="165985"/>
                  </a:lnTo>
                  <a:lnTo>
                    <a:pt x="1757665" y="131217"/>
                  </a:lnTo>
                  <a:lnTo>
                    <a:pt x="1713647" y="108404"/>
                  </a:lnTo>
                  <a:lnTo>
                    <a:pt x="1663005" y="100209"/>
                  </a:lnTo>
                  <a:lnTo>
                    <a:pt x="1862239" y="100209"/>
                  </a:lnTo>
                  <a:lnTo>
                    <a:pt x="1886445" y="134476"/>
                  </a:lnTo>
                  <a:lnTo>
                    <a:pt x="1906512" y="176760"/>
                  </a:lnTo>
                  <a:lnTo>
                    <a:pt x="1919115" y="222670"/>
                  </a:lnTo>
                  <a:lnTo>
                    <a:pt x="1923487" y="271440"/>
                  </a:lnTo>
                  <a:lnTo>
                    <a:pt x="1923487" y="3660062"/>
                  </a:lnTo>
                  <a:lnTo>
                    <a:pt x="1919115" y="3708831"/>
                  </a:lnTo>
                  <a:lnTo>
                    <a:pt x="1906512" y="3754742"/>
                  </a:lnTo>
                  <a:lnTo>
                    <a:pt x="1886445" y="3797025"/>
                  </a:lnTo>
                  <a:lnTo>
                    <a:pt x="1859683" y="3834912"/>
                  </a:lnTo>
                  <a:lnTo>
                    <a:pt x="1858439" y="3836157"/>
                  </a:lnTo>
                  <a:close/>
                </a:path>
                <a:path w="1924050" h="3931920">
                  <a:moveTo>
                    <a:pt x="1449055" y="173176"/>
                  </a:moveTo>
                  <a:lnTo>
                    <a:pt x="1192581" y="173176"/>
                  </a:lnTo>
                  <a:lnTo>
                    <a:pt x="1202119" y="171291"/>
                  </a:lnTo>
                  <a:lnTo>
                    <a:pt x="1209833" y="166123"/>
                  </a:lnTo>
                  <a:lnTo>
                    <a:pt x="1214997" y="158400"/>
                  </a:lnTo>
                  <a:lnTo>
                    <a:pt x="1216880" y="148854"/>
                  </a:lnTo>
                  <a:lnTo>
                    <a:pt x="1214997" y="139307"/>
                  </a:lnTo>
                  <a:lnTo>
                    <a:pt x="1209833" y="131585"/>
                  </a:lnTo>
                  <a:lnTo>
                    <a:pt x="1202119" y="126416"/>
                  </a:lnTo>
                  <a:lnTo>
                    <a:pt x="1192581" y="124531"/>
                  </a:lnTo>
                  <a:lnTo>
                    <a:pt x="1455008" y="124531"/>
                  </a:lnTo>
                  <a:lnTo>
                    <a:pt x="1455008" y="143989"/>
                  </a:lnTo>
                  <a:lnTo>
                    <a:pt x="1449055" y="173176"/>
                  </a:lnTo>
                  <a:close/>
                </a:path>
                <a:path w="1924050" h="3931920">
                  <a:moveTo>
                    <a:pt x="1174841" y="165393"/>
                  </a:moveTo>
                  <a:lnTo>
                    <a:pt x="1075947" y="165393"/>
                  </a:lnTo>
                  <a:lnTo>
                    <a:pt x="1083723" y="158583"/>
                  </a:lnTo>
                  <a:lnTo>
                    <a:pt x="1083723" y="139125"/>
                  </a:lnTo>
                  <a:lnTo>
                    <a:pt x="1075947" y="132314"/>
                  </a:lnTo>
                  <a:lnTo>
                    <a:pt x="1175184" y="132314"/>
                  </a:lnTo>
                  <a:lnTo>
                    <a:pt x="1170302" y="139307"/>
                  </a:lnTo>
                  <a:lnTo>
                    <a:pt x="1168283" y="148854"/>
                  </a:lnTo>
                  <a:lnTo>
                    <a:pt x="1170166" y="158400"/>
                  </a:lnTo>
                  <a:lnTo>
                    <a:pt x="1174841" y="1653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072328" y="2818848"/>
              <a:ext cx="1724832" cy="37377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788462" y="2843110"/>
              <a:ext cx="400050" cy="48895"/>
            </a:xfrm>
            <a:custGeom>
              <a:avLst/>
              <a:gdLst/>
              <a:ahLst/>
              <a:cxnLst/>
              <a:rect l="l" t="t" r="r" b="b"/>
              <a:pathLst>
                <a:path w="400050" h="48894">
                  <a:moveTo>
                    <a:pt x="266306" y="14605"/>
                  </a:moveTo>
                  <a:lnTo>
                    <a:pt x="258533" y="7785"/>
                  </a:lnTo>
                  <a:lnTo>
                    <a:pt x="7772" y="7785"/>
                  </a:lnTo>
                  <a:lnTo>
                    <a:pt x="0" y="14605"/>
                  </a:lnTo>
                  <a:lnTo>
                    <a:pt x="0" y="34061"/>
                  </a:lnTo>
                  <a:lnTo>
                    <a:pt x="7772" y="40868"/>
                  </a:lnTo>
                  <a:lnTo>
                    <a:pt x="258533" y="40868"/>
                  </a:lnTo>
                  <a:lnTo>
                    <a:pt x="266306" y="34061"/>
                  </a:lnTo>
                  <a:lnTo>
                    <a:pt x="266306" y="14605"/>
                  </a:lnTo>
                  <a:close/>
                </a:path>
                <a:path w="400050" h="48894">
                  <a:moveTo>
                    <a:pt x="399491" y="21107"/>
                  </a:moveTo>
                  <a:lnTo>
                    <a:pt x="378396" y="0"/>
                  </a:lnTo>
                  <a:lnTo>
                    <a:pt x="371944" y="0"/>
                  </a:lnTo>
                  <a:lnTo>
                    <a:pt x="350850" y="21107"/>
                  </a:lnTo>
                  <a:lnTo>
                    <a:pt x="350850" y="27559"/>
                  </a:lnTo>
                  <a:lnTo>
                    <a:pt x="371944" y="48653"/>
                  </a:lnTo>
                  <a:lnTo>
                    <a:pt x="378396" y="48653"/>
                  </a:lnTo>
                  <a:lnTo>
                    <a:pt x="399491" y="27559"/>
                  </a:lnTo>
                  <a:lnTo>
                    <a:pt x="399491" y="21107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930221" y="3224491"/>
              <a:ext cx="2005330" cy="940435"/>
            </a:xfrm>
            <a:custGeom>
              <a:avLst/>
              <a:gdLst/>
              <a:ahLst/>
              <a:cxnLst/>
              <a:rect l="l" t="t" r="r" b="b"/>
              <a:pathLst>
                <a:path w="2005330" h="940435">
                  <a:moveTo>
                    <a:pt x="21386" y="644067"/>
                  </a:moveTo>
                  <a:lnTo>
                    <a:pt x="13119" y="645769"/>
                  </a:lnTo>
                  <a:lnTo>
                    <a:pt x="6324" y="650392"/>
                  </a:lnTo>
                  <a:lnTo>
                    <a:pt x="1701" y="657199"/>
                  </a:lnTo>
                  <a:lnTo>
                    <a:pt x="0" y="665467"/>
                  </a:lnTo>
                  <a:lnTo>
                    <a:pt x="0" y="918425"/>
                  </a:lnTo>
                  <a:lnTo>
                    <a:pt x="1701" y="926693"/>
                  </a:lnTo>
                  <a:lnTo>
                    <a:pt x="6324" y="933500"/>
                  </a:lnTo>
                  <a:lnTo>
                    <a:pt x="13119" y="938123"/>
                  </a:lnTo>
                  <a:lnTo>
                    <a:pt x="21386" y="939825"/>
                  </a:lnTo>
                  <a:lnTo>
                    <a:pt x="21386" y="644067"/>
                  </a:lnTo>
                  <a:close/>
                </a:path>
                <a:path w="2005330" h="940435">
                  <a:moveTo>
                    <a:pt x="21386" y="285064"/>
                  </a:moveTo>
                  <a:lnTo>
                    <a:pt x="13119" y="286613"/>
                  </a:lnTo>
                  <a:lnTo>
                    <a:pt x="6324" y="290906"/>
                  </a:lnTo>
                  <a:lnTo>
                    <a:pt x="1701" y="297383"/>
                  </a:lnTo>
                  <a:lnTo>
                    <a:pt x="0" y="305498"/>
                  </a:lnTo>
                  <a:lnTo>
                    <a:pt x="0" y="558457"/>
                  </a:lnTo>
                  <a:lnTo>
                    <a:pt x="1701" y="566724"/>
                  </a:lnTo>
                  <a:lnTo>
                    <a:pt x="6324" y="573532"/>
                  </a:lnTo>
                  <a:lnTo>
                    <a:pt x="13119" y="578154"/>
                  </a:lnTo>
                  <a:lnTo>
                    <a:pt x="21386" y="579856"/>
                  </a:lnTo>
                  <a:lnTo>
                    <a:pt x="21386" y="285064"/>
                  </a:lnTo>
                  <a:close/>
                </a:path>
                <a:path w="2005330" h="940435">
                  <a:moveTo>
                    <a:pt x="21386" y="0"/>
                  </a:moveTo>
                  <a:lnTo>
                    <a:pt x="13119" y="1549"/>
                  </a:lnTo>
                  <a:lnTo>
                    <a:pt x="6324" y="5842"/>
                  </a:lnTo>
                  <a:lnTo>
                    <a:pt x="1701" y="12319"/>
                  </a:lnTo>
                  <a:lnTo>
                    <a:pt x="0" y="20434"/>
                  </a:lnTo>
                  <a:lnTo>
                    <a:pt x="0" y="142049"/>
                  </a:lnTo>
                  <a:lnTo>
                    <a:pt x="1701" y="150317"/>
                  </a:lnTo>
                  <a:lnTo>
                    <a:pt x="6324" y="157124"/>
                  </a:lnTo>
                  <a:lnTo>
                    <a:pt x="13119" y="161747"/>
                  </a:lnTo>
                  <a:lnTo>
                    <a:pt x="21386" y="163449"/>
                  </a:lnTo>
                  <a:lnTo>
                    <a:pt x="21386" y="0"/>
                  </a:lnTo>
                  <a:close/>
                </a:path>
                <a:path w="2005330" h="940435">
                  <a:moveTo>
                    <a:pt x="2005139" y="403758"/>
                  </a:moveTo>
                  <a:lnTo>
                    <a:pt x="2003437" y="395490"/>
                  </a:lnTo>
                  <a:lnTo>
                    <a:pt x="1998814" y="388683"/>
                  </a:lnTo>
                  <a:lnTo>
                    <a:pt x="1992007" y="384060"/>
                  </a:lnTo>
                  <a:lnTo>
                    <a:pt x="1983752" y="382358"/>
                  </a:lnTo>
                  <a:lnTo>
                    <a:pt x="1983752" y="856157"/>
                  </a:lnTo>
                  <a:lnTo>
                    <a:pt x="1992007" y="854456"/>
                  </a:lnTo>
                  <a:lnTo>
                    <a:pt x="1998814" y="849833"/>
                  </a:lnTo>
                  <a:lnTo>
                    <a:pt x="2003437" y="843026"/>
                  </a:lnTo>
                  <a:lnTo>
                    <a:pt x="2005139" y="834758"/>
                  </a:lnTo>
                  <a:lnTo>
                    <a:pt x="2005139" y="403758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51614" y="2699122"/>
              <a:ext cx="1962785" cy="3970654"/>
            </a:xfrm>
            <a:custGeom>
              <a:avLst/>
              <a:gdLst/>
              <a:ahLst/>
              <a:cxnLst/>
              <a:rect l="l" t="t" r="r" b="b"/>
              <a:pathLst>
                <a:path w="1962784" h="3970654">
                  <a:moveTo>
                    <a:pt x="1671752" y="3970418"/>
                  </a:moveTo>
                  <a:lnTo>
                    <a:pt x="290612" y="3970418"/>
                  </a:lnTo>
                  <a:lnTo>
                    <a:pt x="243505" y="3966607"/>
                  </a:lnTo>
                  <a:lnTo>
                    <a:pt x="198806" y="3955575"/>
                  </a:lnTo>
                  <a:lnTo>
                    <a:pt x="157116" y="3937924"/>
                  </a:lnTo>
                  <a:lnTo>
                    <a:pt x="119036" y="3914254"/>
                  </a:lnTo>
                  <a:lnTo>
                    <a:pt x="85167" y="3885167"/>
                  </a:lnTo>
                  <a:lnTo>
                    <a:pt x="56108" y="3851265"/>
                  </a:lnTo>
                  <a:lnTo>
                    <a:pt x="32462" y="3813147"/>
                  </a:lnTo>
                  <a:lnTo>
                    <a:pt x="14828" y="3771416"/>
                  </a:lnTo>
                  <a:lnTo>
                    <a:pt x="3807" y="3726674"/>
                  </a:lnTo>
                  <a:lnTo>
                    <a:pt x="78" y="3680493"/>
                  </a:lnTo>
                  <a:lnTo>
                    <a:pt x="0" y="290898"/>
                  </a:lnTo>
                  <a:lnTo>
                    <a:pt x="364" y="276167"/>
                  </a:lnTo>
                  <a:lnTo>
                    <a:pt x="5831" y="232523"/>
                  </a:lnTo>
                  <a:lnTo>
                    <a:pt x="16363" y="194109"/>
                  </a:lnTo>
                  <a:lnTo>
                    <a:pt x="32241" y="158431"/>
                  </a:lnTo>
                  <a:lnTo>
                    <a:pt x="54110" y="122585"/>
                  </a:lnTo>
                  <a:lnTo>
                    <a:pt x="78272" y="92121"/>
                  </a:lnTo>
                  <a:lnTo>
                    <a:pt x="90634" y="80112"/>
                  </a:lnTo>
                  <a:lnTo>
                    <a:pt x="100839" y="70687"/>
                  </a:lnTo>
                  <a:lnTo>
                    <a:pt x="145868" y="38581"/>
                  </a:lnTo>
                  <a:lnTo>
                    <a:pt x="190623" y="17755"/>
                  </a:lnTo>
                  <a:lnTo>
                    <a:pt x="239205" y="4590"/>
                  </a:lnTo>
                  <a:lnTo>
                    <a:pt x="290612" y="0"/>
                  </a:lnTo>
                  <a:lnTo>
                    <a:pt x="1672724" y="0"/>
                  </a:lnTo>
                  <a:lnTo>
                    <a:pt x="1723995" y="4454"/>
                  </a:lnTo>
                  <a:lnTo>
                    <a:pt x="1772349" y="17390"/>
                  </a:lnTo>
                  <a:lnTo>
                    <a:pt x="1776797" y="19458"/>
                  </a:lnTo>
                  <a:lnTo>
                    <a:pt x="290612" y="19458"/>
                  </a:lnTo>
                  <a:lnTo>
                    <a:pt x="241891" y="23835"/>
                  </a:lnTo>
                  <a:lnTo>
                    <a:pt x="196025" y="36460"/>
                  </a:lnTo>
                  <a:lnTo>
                    <a:pt x="153784" y="56572"/>
                  </a:lnTo>
                  <a:lnTo>
                    <a:pt x="115934" y="83410"/>
                  </a:lnTo>
                  <a:lnTo>
                    <a:pt x="83243" y="116214"/>
                  </a:lnTo>
                  <a:lnTo>
                    <a:pt x="56481" y="154223"/>
                  </a:lnTo>
                  <a:lnTo>
                    <a:pt x="36414" y="196675"/>
                  </a:lnTo>
                  <a:lnTo>
                    <a:pt x="23810" y="242812"/>
                  </a:lnTo>
                  <a:lnTo>
                    <a:pt x="19525" y="290898"/>
                  </a:lnTo>
                  <a:lnTo>
                    <a:pt x="19439" y="3680493"/>
                  </a:lnTo>
                  <a:lnTo>
                    <a:pt x="23810" y="3729262"/>
                  </a:lnTo>
                  <a:lnTo>
                    <a:pt x="36414" y="3775173"/>
                  </a:lnTo>
                  <a:lnTo>
                    <a:pt x="56481" y="3817456"/>
                  </a:lnTo>
                  <a:lnTo>
                    <a:pt x="83243" y="3855343"/>
                  </a:lnTo>
                  <a:lnTo>
                    <a:pt x="115934" y="3888066"/>
                  </a:lnTo>
                  <a:lnTo>
                    <a:pt x="153784" y="3914854"/>
                  </a:lnTo>
                  <a:lnTo>
                    <a:pt x="196025" y="3934941"/>
                  </a:lnTo>
                  <a:lnTo>
                    <a:pt x="241891" y="3947557"/>
                  </a:lnTo>
                  <a:lnTo>
                    <a:pt x="290612" y="3951933"/>
                  </a:lnTo>
                  <a:lnTo>
                    <a:pt x="1772162" y="3951933"/>
                  </a:lnTo>
                  <a:lnTo>
                    <a:pt x="1763559" y="3955575"/>
                  </a:lnTo>
                  <a:lnTo>
                    <a:pt x="1718860" y="3966607"/>
                  </a:lnTo>
                  <a:lnTo>
                    <a:pt x="1671752" y="3970418"/>
                  </a:lnTo>
                  <a:close/>
                </a:path>
                <a:path w="1962784" h="3970654">
                  <a:moveTo>
                    <a:pt x="1772162" y="3951933"/>
                  </a:moveTo>
                  <a:lnTo>
                    <a:pt x="1671752" y="3951933"/>
                  </a:lnTo>
                  <a:lnTo>
                    <a:pt x="1720474" y="3947557"/>
                  </a:lnTo>
                  <a:lnTo>
                    <a:pt x="1766339" y="3934941"/>
                  </a:lnTo>
                  <a:lnTo>
                    <a:pt x="1808581" y="3914854"/>
                  </a:lnTo>
                  <a:lnTo>
                    <a:pt x="1846431" y="3888066"/>
                  </a:lnTo>
                  <a:lnTo>
                    <a:pt x="1879122" y="3855343"/>
                  </a:lnTo>
                  <a:lnTo>
                    <a:pt x="1905884" y="3817456"/>
                  </a:lnTo>
                  <a:lnTo>
                    <a:pt x="1925951" y="3775173"/>
                  </a:lnTo>
                  <a:lnTo>
                    <a:pt x="1938554" y="3729262"/>
                  </a:lnTo>
                  <a:lnTo>
                    <a:pt x="1942926" y="3680493"/>
                  </a:lnTo>
                  <a:lnTo>
                    <a:pt x="1942926" y="290898"/>
                  </a:lnTo>
                  <a:lnTo>
                    <a:pt x="1938554" y="242128"/>
                  </a:lnTo>
                  <a:lnTo>
                    <a:pt x="1925951" y="196218"/>
                  </a:lnTo>
                  <a:lnTo>
                    <a:pt x="1905884" y="153934"/>
                  </a:lnTo>
                  <a:lnTo>
                    <a:pt x="1879122" y="116047"/>
                  </a:lnTo>
                  <a:lnTo>
                    <a:pt x="1846431" y="83325"/>
                  </a:lnTo>
                  <a:lnTo>
                    <a:pt x="1808581" y="56536"/>
                  </a:lnTo>
                  <a:lnTo>
                    <a:pt x="1766339" y="36449"/>
                  </a:lnTo>
                  <a:lnTo>
                    <a:pt x="1720474" y="23834"/>
                  </a:lnTo>
                  <a:lnTo>
                    <a:pt x="1671752" y="19458"/>
                  </a:lnTo>
                  <a:lnTo>
                    <a:pt x="1776797" y="19458"/>
                  </a:lnTo>
                  <a:lnTo>
                    <a:pt x="1817059" y="38171"/>
                  </a:lnTo>
                  <a:lnTo>
                    <a:pt x="1857395" y="66157"/>
                  </a:lnTo>
                  <a:lnTo>
                    <a:pt x="1884928" y="92532"/>
                  </a:lnTo>
                  <a:lnTo>
                    <a:pt x="1909227" y="122585"/>
                  </a:lnTo>
                  <a:lnTo>
                    <a:pt x="1931096" y="158020"/>
                  </a:lnTo>
                  <a:lnTo>
                    <a:pt x="1946524" y="194246"/>
                  </a:lnTo>
                  <a:lnTo>
                    <a:pt x="1956534" y="232523"/>
                  </a:lnTo>
                  <a:lnTo>
                    <a:pt x="1962001" y="275757"/>
                  </a:lnTo>
                  <a:lnTo>
                    <a:pt x="1962365" y="290898"/>
                  </a:lnTo>
                  <a:lnTo>
                    <a:pt x="1962287" y="3680493"/>
                  </a:lnTo>
                  <a:lnTo>
                    <a:pt x="1958558" y="3726674"/>
                  </a:lnTo>
                  <a:lnTo>
                    <a:pt x="1947537" y="3771416"/>
                  </a:lnTo>
                  <a:lnTo>
                    <a:pt x="1929903" y="3813147"/>
                  </a:lnTo>
                  <a:lnTo>
                    <a:pt x="1906257" y="3851265"/>
                  </a:lnTo>
                  <a:lnTo>
                    <a:pt x="1877198" y="3885167"/>
                  </a:lnTo>
                  <a:lnTo>
                    <a:pt x="1843329" y="3914254"/>
                  </a:lnTo>
                  <a:lnTo>
                    <a:pt x="1805249" y="3937924"/>
                  </a:lnTo>
                  <a:lnTo>
                    <a:pt x="1772162" y="3951933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0" y="89221"/>
            <a:ext cx="2190749" cy="21907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7372" y="2962900"/>
            <a:ext cx="4175879" cy="35962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325999" y="6773325"/>
            <a:ext cx="3576954" cy="1339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72795" marR="5080" indent="-760730">
              <a:lnSpc>
                <a:spcPct val="116599"/>
              </a:lnSpc>
              <a:spcBef>
                <a:spcPts val="95"/>
              </a:spcBef>
            </a:pPr>
            <a:r>
              <a:rPr sz="3700" spc="25" dirty="0">
                <a:latin typeface="Arial"/>
                <a:cs typeface="Arial"/>
              </a:rPr>
              <a:t>2.</a:t>
            </a:r>
            <a:r>
              <a:rPr sz="3700" spc="-114" dirty="0">
                <a:latin typeface="Arial"/>
                <a:cs typeface="Arial"/>
              </a:rPr>
              <a:t> </a:t>
            </a:r>
            <a:r>
              <a:rPr sz="3700" spc="-275" dirty="0">
                <a:latin typeface="Arial"/>
                <a:cs typeface="Arial"/>
              </a:rPr>
              <a:t>GOVERNMENT  </a:t>
            </a:r>
            <a:r>
              <a:rPr sz="3700" spc="-130" dirty="0">
                <a:latin typeface="Arial"/>
                <a:cs typeface="Arial"/>
              </a:rPr>
              <a:t>FUNDING</a:t>
            </a:r>
            <a:endParaRPr sz="37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73082" y="6773325"/>
            <a:ext cx="2440305" cy="1339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735" marR="5080" indent="-26670">
              <a:lnSpc>
                <a:spcPct val="116599"/>
              </a:lnSpc>
              <a:spcBef>
                <a:spcPts val="95"/>
              </a:spcBef>
            </a:pPr>
            <a:r>
              <a:rPr sz="3700" spc="45" dirty="0">
                <a:latin typeface="Arial"/>
                <a:cs typeface="Arial"/>
              </a:rPr>
              <a:t>3. </a:t>
            </a:r>
            <a:r>
              <a:rPr sz="3700" spc="150" dirty="0">
                <a:latin typeface="Arial"/>
                <a:cs typeface="Arial"/>
              </a:rPr>
              <a:t>IN</a:t>
            </a:r>
            <a:r>
              <a:rPr sz="3700" spc="-310" dirty="0">
                <a:latin typeface="Arial"/>
                <a:cs typeface="Arial"/>
              </a:rPr>
              <a:t> </a:t>
            </a:r>
            <a:r>
              <a:rPr sz="3700" spc="-245" dirty="0">
                <a:latin typeface="Arial"/>
                <a:cs typeface="Arial"/>
              </a:rPr>
              <a:t>GAME  </a:t>
            </a:r>
            <a:r>
              <a:rPr sz="3700" spc="-250" dirty="0">
                <a:latin typeface="Arial"/>
                <a:cs typeface="Arial"/>
              </a:rPr>
              <a:t>PURCHASE</a:t>
            </a:r>
            <a:endParaRPr sz="3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0995" y="6917793"/>
            <a:ext cx="5153025" cy="5880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650" spc="114" dirty="0">
                <a:latin typeface="Arial"/>
                <a:cs typeface="Arial"/>
              </a:rPr>
              <a:t>1. </a:t>
            </a:r>
            <a:r>
              <a:rPr sz="3650" spc="-215" dirty="0">
                <a:latin typeface="Arial"/>
                <a:cs typeface="Arial"/>
              </a:rPr>
              <a:t>COMPANY</a:t>
            </a:r>
            <a:r>
              <a:rPr sz="3650" spc="-585" dirty="0">
                <a:latin typeface="Arial"/>
                <a:cs typeface="Arial"/>
              </a:rPr>
              <a:t> </a:t>
            </a:r>
            <a:r>
              <a:rPr sz="3650" spc="-275" dirty="0">
                <a:latin typeface="Arial"/>
                <a:cs typeface="Arial"/>
              </a:rPr>
              <a:t>SPONSORS</a:t>
            </a:r>
            <a:endParaRPr sz="365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955875" y="651226"/>
            <a:ext cx="90360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85" dirty="0">
                <a:latin typeface="Arial"/>
                <a:cs typeface="Arial"/>
              </a:rPr>
              <a:t>HOW </a:t>
            </a:r>
            <a:r>
              <a:rPr b="0" spc="-210" dirty="0">
                <a:latin typeface="Arial"/>
                <a:cs typeface="Arial"/>
              </a:rPr>
              <a:t>OUR </a:t>
            </a:r>
            <a:r>
              <a:rPr b="0" spc="-120" dirty="0">
                <a:latin typeface="Arial"/>
                <a:cs typeface="Arial"/>
              </a:rPr>
              <a:t>COMPANY </a:t>
            </a:r>
            <a:r>
              <a:rPr b="0" spc="-165" dirty="0">
                <a:latin typeface="Arial"/>
                <a:cs typeface="Arial"/>
              </a:rPr>
              <a:t>GETS</a:t>
            </a:r>
            <a:r>
              <a:rPr b="0" spc="-360" dirty="0">
                <a:latin typeface="Arial"/>
                <a:cs typeface="Arial"/>
              </a:rPr>
              <a:t> </a:t>
            </a:r>
            <a:r>
              <a:rPr b="0" spc="-50" dirty="0">
                <a:latin typeface="Arial"/>
                <a:cs typeface="Arial"/>
              </a:rPr>
              <a:t>BENEFITTED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8501" y="1213152"/>
            <a:ext cx="1376680" cy="1212850"/>
          </a:xfrm>
          <a:custGeom>
            <a:avLst/>
            <a:gdLst/>
            <a:ahLst/>
            <a:cxnLst/>
            <a:rect l="l" t="t" r="r" b="b"/>
            <a:pathLst>
              <a:path w="1376680" h="1212850">
                <a:moveTo>
                  <a:pt x="338275" y="265185"/>
                </a:moveTo>
                <a:lnTo>
                  <a:pt x="323369" y="265185"/>
                </a:lnTo>
                <a:lnTo>
                  <a:pt x="315989" y="264456"/>
                </a:lnTo>
                <a:lnTo>
                  <a:pt x="273961" y="250177"/>
                </a:lnTo>
                <a:lnTo>
                  <a:pt x="240590" y="220879"/>
                </a:lnTo>
                <a:lnTo>
                  <a:pt x="220956" y="181025"/>
                </a:lnTo>
                <a:lnTo>
                  <a:pt x="217321" y="158996"/>
                </a:lnTo>
                <a:lnTo>
                  <a:pt x="217321" y="106188"/>
                </a:lnTo>
                <a:lnTo>
                  <a:pt x="228813" y="63264"/>
                </a:lnTo>
                <a:lnTo>
                  <a:pt x="255835" y="28010"/>
                </a:lnTo>
                <a:lnTo>
                  <a:pt x="294273" y="5795"/>
                </a:lnTo>
                <a:lnTo>
                  <a:pt x="323370" y="0"/>
                </a:lnTo>
                <a:lnTo>
                  <a:pt x="338275" y="0"/>
                </a:lnTo>
                <a:lnTo>
                  <a:pt x="381142" y="11506"/>
                </a:lnTo>
                <a:lnTo>
                  <a:pt x="416349" y="38564"/>
                </a:lnTo>
                <a:lnTo>
                  <a:pt x="438536" y="77053"/>
                </a:lnTo>
                <a:lnTo>
                  <a:pt x="444323" y="106188"/>
                </a:lnTo>
                <a:lnTo>
                  <a:pt x="444323" y="158996"/>
                </a:lnTo>
                <a:lnTo>
                  <a:pt x="432831" y="201920"/>
                </a:lnTo>
                <a:lnTo>
                  <a:pt x="405810" y="237174"/>
                </a:lnTo>
                <a:lnTo>
                  <a:pt x="367372" y="259389"/>
                </a:lnTo>
                <a:lnTo>
                  <a:pt x="338275" y="265185"/>
                </a:lnTo>
                <a:close/>
              </a:path>
              <a:path w="1376680" h="1212850">
                <a:moveTo>
                  <a:pt x="61289" y="757677"/>
                </a:moveTo>
                <a:lnTo>
                  <a:pt x="53880" y="757671"/>
                </a:lnTo>
                <a:lnTo>
                  <a:pt x="17431" y="757671"/>
                </a:lnTo>
                <a:lnTo>
                  <a:pt x="15889" y="757480"/>
                </a:lnTo>
                <a:lnTo>
                  <a:pt x="0" y="738857"/>
                </a:lnTo>
                <a:lnTo>
                  <a:pt x="53" y="737302"/>
                </a:lnTo>
                <a:lnTo>
                  <a:pt x="545" y="734199"/>
                </a:lnTo>
                <a:lnTo>
                  <a:pt x="977" y="732706"/>
                </a:lnTo>
                <a:lnTo>
                  <a:pt x="103821" y="492486"/>
                </a:lnTo>
                <a:lnTo>
                  <a:pt x="141427" y="398308"/>
                </a:lnTo>
                <a:lnTo>
                  <a:pt x="164083" y="359533"/>
                </a:lnTo>
                <a:lnTo>
                  <a:pt x="197101" y="329114"/>
                </a:lnTo>
                <a:lnTo>
                  <a:pt x="237576" y="309725"/>
                </a:lnTo>
                <a:lnTo>
                  <a:pt x="281941" y="303068"/>
                </a:lnTo>
                <a:lnTo>
                  <a:pt x="379704" y="303068"/>
                </a:lnTo>
                <a:lnTo>
                  <a:pt x="424079" y="309727"/>
                </a:lnTo>
                <a:lnTo>
                  <a:pt x="464549" y="329117"/>
                </a:lnTo>
                <a:lnTo>
                  <a:pt x="497561" y="359535"/>
                </a:lnTo>
                <a:lnTo>
                  <a:pt x="520217" y="398308"/>
                </a:lnTo>
                <a:lnTo>
                  <a:pt x="557824" y="492486"/>
                </a:lnTo>
                <a:lnTo>
                  <a:pt x="567357" y="514762"/>
                </a:lnTo>
                <a:lnTo>
                  <a:pt x="207787" y="514762"/>
                </a:lnTo>
                <a:lnTo>
                  <a:pt x="206085" y="518815"/>
                </a:lnTo>
                <a:lnTo>
                  <a:pt x="120575" y="718577"/>
                </a:lnTo>
                <a:lnTo>
                  <a:pt x="89383" y="749263"/>
                </a:lnTo>
                <a:lnTo>
                  <a:pt x="68543" y="756620"/>
                </a:lnTo>
                <a:lnTo>
                  <a:pt x="61289" y="757677"/>
                </a:lnTo>
                <a:close/>
              </a:path>
              <a:path w="1376680" h="1212850">
                <a:moveTo>
                  <a:pt x="191065" y="1212276"/>
                </a:moveTo>
                <a:lnTo>
                  <a:pt x="159556" y="1212276"/>
                </a:lnTo>
                <a:lnTo>
                  <a:pt x="157025" y="1211737"/>
                </a:lnTo>
                <a:lnTo>
                  <a:pt x="143140" y="1194417"/>
                </a:lnTo>
                <a:lnTo>
                  <a:pt x="179515" y="757480"/>
                </a:lnTo>
                <a:lnTo>
                  <a:pt x="213273" y="520823"/>
                </a:lnTo>
                <a:lnTo>
                  <a:pt x="213916" y="516467"/>
                </a:lnTo>
                <a:lnTo>
                  <a:pt x="207787" y="514762"/>
                </a:lnTo>
                <a:lnTo>
                  <a:pt x="453858" y="514762"/>
                </a:lnTo>
                <a:lnTo>
                  <a:pt x="447766" y="516467"/>
                </a:lnTo>
                <a:lnTo>
                  <a:pt x="448371" y="520823"/>
                </a:lnTo>
                <a:lnTo>
                  <a:pt x="482157" y="757677"/>
                </a:lnTo>
                <a:lnTo>
                  <a:pt x="483670" y="775857"/>
                </a:lnTo>
                <a:lnTo>
                  <a:pt x="327833" y="775857"/>
                </a:lnTo>
                <a:lnTo>
                  <a:pt x="265748" y="1148968"/>
                </a:lnTo>
                <a:lnTo>
                  <a:pt x="249354" y="1184890"/>
                </a:lnTo>
                <a:lnTo>
                  <a:pt x="217124" y="1207660"/>
                </a:lnTo>
                <a:lnTo>
                  <a:pt x="197733" y="1211991"/>
                </a:lnTo>
                <a:lnTo>
                  <a:pt x="191065" y="1212276"/>
                </a:lnTo>
                <a:close/>
              </a:path>
              <a:path w="1376680" h="1212850">
                <a:moveTo>
                  <a:pt x="644175" y="757671"/>
                </a:moveTo>
                <a:lnTo>
                  <a:pt x="600324" y="757671"/>
                </a:lnTo>
                <a:lnTo>
                  <a:pt x="593077" y="756607"/>
                </a:lnTo>
                <a:lnTo>
                  <a:pt x="554435" y="736191"/>
                </a:lnTo>
                <a:lnTo>
                  <a:pt x="453858" y="514762"/>
                </a:lnTo>
                <a:lnTo>
                  <a:pt x="567357" y="514762"/>
                </a:lnTo>
                <a:lnTo>
                  <a:pt x="660630" y="732706"/>
                </a:lnTo>
                <a:lnTo>
                  <a:pt x="661062" y="734199"/>
                </a:lnTo>
                <a:lnTo>
                  <a:pt x="661554" y="737302"/>
                </a:lnTo>
                <a:lnTo>
                  <a:pt x="661607" y="738857"/>
                </a:lnTo>
                <a:lnTo>
                  <a:pt x="661329" y="741980"/>
                </a:lnTo>
                <a:lnTo>
                  <a:pt x="644175" y="757671"/>
                </a:lnTo>
                <a:close/>
              </a:path>
              <a:path w="1376680" h="1212850">
                <a:moveTo>
                  <a:pt x="502089" y="1212276"/>
                </a:moveTo>
                <a:lnTo>
                  <a:pt x="470580" y="1212276"/>
                </a:lnTo>
                <a:lnTo>
                  <a:pt x="463914" y="1211987"/>
                </a:lnTo>
                <a:lnTo>
                  <a:pt x="426941" y="1198415"/>
                </a:lnTo>
                <a:lnTo>
                  <a:pt x="401739" y="1167988"/>
                </a:lnTo>
                <a:lnTo>
                  <a:pt x="334606" y="780098"/>
                </a:lnTo>
                <a:lnTo>
                  <a:pt x="333887" y="775857"/>
                </a:lnTo>
                <a:lnTo>
                  <a:pt x="483670" y="775857"/>
                </a:lnTo>
                <a:lnTo>
                  <a:pt x="518505" y="1194417"/>
                </a:lnTo>
                <a:lnTo>
                  <a:pt x="504620" y="1211737"/>
                </a:lnTo>
                <a:lnTo>
                  <a:pt x="502089" y="1212276"/>
                </a:lnTo>
                <a:close/>
              </a:path>
              <a:path w="1376680" h="1212850">
                <a:moveTo>
                  <a:pt x="1053328" y="265185"/>
                </a:moveTo>
                <a:lnTo>
                  <a:pt x="1038428" y="265185"/>
                </a:lnTo>
                <a:lnTo>
                  <a:pt x="1031046" y="264456"/>
                </a:lnTo>
                <a:lnTo>
                  <a:pt x="989014" y="250177"/>
                </a:lnTo>
                <a:lnTo>
                  <a:pt x="955645" y="220879"/>
                </a:lnTo>
                <a:lnTo>
                  <a:pt x="936011" y="181025"/>
                </a:lnTo>
                <a:lnTo>
                  <a:pt x="932375" y="158996"/>
                </a:lnTo>
                <a:lnTo>
                  <a:pt x="932375" y="106188"/>
                </a:lnTo>
                <a:lnTo>
                  <a:pt x="943870" y="63264"/>
                </a:lnTo>
                <a:lnTo>
                  <a:pt x="970893" y="28010"/>
                </a:lnTo>
                <a:lnTo>
                  <a:pt x="1009329" y="5795"/>
                </a:lnTo>
                <a:lnTo>
                  <a:pt x="1038428" y="0"/>
                </a:lnTo>
                <a:lnTo>
                  <a:pt x="1053328" y="0"/>
                </a:lnTo>
                <a:lnTo>
                  <a:pt x="1096198" y="11506"/>
                </a:lnTo>
                <a:lnTo>
                  <a:pt x="1131406" y="38564"/>
                </a:lnTo>
                <a:lnTo>
                  <a:pt x="1153593" y="77053"/>
                </a:lnTo>
                <a:lnTo>
                  <a:pt x="1159381" y="106188"/>
                </a:lnTo>
                <a:lnTo>
                  <a:pt x="1159381" y="158996"/>
                </a:lnTo>
                <a:lnTo>
                  <a:pt x="1147886" y="201920"/>
                </a:lnTo>
                <a:lnTo>
                  <a:pt x="1120864" y="237174"/>
                </a:lnTo>
                <a:lnTo>
                  <a:pt x="1082428" y="259389"/>
                </a:lnTo>
                <a:lnTo>
                  <a:pt x="1053328" y="265185"/>
                </a:lnTo>
                <a:close/>
              </a:path>
              <a:path w="1376680" h="1212850">
                <a:moveTo>
                  <a:pt x="776343" y="757677"/>
                </a:moveTo>
                <a:lnTo>
                  <a:pt x="768934" y="757671"/>
                </a:lnTo>
                <a:lnTo>
                  <a:pt x="732486" y="757671"/>
                </a:lnTo>
                <a:lnTo>
                  <a:pt x="730947" y="757480"/>
                </a:lnTo>
                <a:lnTo>
                  <a:pt x="715052" y="738857"/>
                </a:lnTo>
                <a:lnTo>
                  <a:pt x="715107" y="737302"/>
                </a:lnTo>
                <a:lnTo>
                  <a:pt x="715604" y="734199"/>
                </a:lnTo>
                <a:lnTo>
                  <a:pt x="716033" y="732706"/>
                </a:lnTo>
                <a:lnTo>
                  <a:pt x="818879" y="492486"/>
                </a:lnTo>
                <a:lnTo>
                  <a:pt x="856484" y="398308"/>
                </a:lnTo>
                <a:lnTo>
                  <a:pt x="879136" y="359533"/>
                </a:lnTo>
                <a:lnTo>
                  <a:pt x="912154" y="329114"/>
                </a:lnTo>
                <a:lnTo>
                  <a:pt x="952629" y="309725"/>
                </a:lnTo>
                <a:lnTo>
                  <a:pt x="996995" y="303068"/>
                </a:lnTo>
                <a:lnTo>
                  <a:pt x="1094761" y="303068"/>
                </a:lnTo>
                <a:lnTo>
                  <a:pt x="1139134" y="309727"/>
                </a:lnTo>
                <a:lnTo>
                  <a:pt x="1179605" y="329117"/>
                </a:lnTo>
                <a:lnTo>
                  <a:pt x="1212617" y="359535"/>
                </a:lnTo>
                <a:lnTo>
                  <a:pt x="1235273" y="398308"/>
                </a:lnTo>
                <a:lnTo>
                  <a:pt x="1272878" y="492486"/>
                </a:lnTo>
                <a:lnTo>
                  <a:pt x="1282411" y="514762"/>
                </a:lnTo>
                <a:lnTo>
                  <a:pt x="922841" y="514762"/>
                </a:lnTo>
                <a:lnTo>
                  <a:pt x="921138" y="518815"/>
                </a:lnTo>
                <a:lnTo>
                  <a:pt x="835631" y="718577"/>
                </a:lnTo>
                <a:lnTo>
                  <a:pt x="804441" y="749263"/>
                </a:lnTo>
                <a:lnTo>
                  <a:pt x="783602" y="756620"/>
                </a:lnTo>
                <a:lnTo>
                  <a:pt x="776343" y="757677"/>
                </a:lnTo>
                <a:close/>
              </a:path>
              <a:path w="1376680" h="1212850">
                <a:moveTo>
                  <a:pt x="906122" y="1212276"/>
                </a:moveTo>
                <a:lnTo>
                  <a:pt x="874612" y="1212276"/>
                </a:lnTo>
                <a:lnTo>
                  <a:pt x="872079" y="1211737"/>
                </a:lnTo>
                <a:lnTo>
                  <a:pt x="858193" y="1194417"/>
                </a:lnTo>
                <a:lnTo>
                  <a:pt x="894572" y="757480"/>
                </a:lnTo>
                <a:lnTo>
                  <a:pt x="928330" y="520823"/>
                </a:lnTo>
                <a:lnTo>
                  <a:pt x="928970" y="516467"/>
                </a:lnTo>
                <a:lnTo>
                  <a:pt x="922841" y="514762"/>
                </a:lnTo>
                <a:lnTo>
                  <a:pt x="1168915" y="514762"/>
                </a:lnTo>
                <a:lnTo>
                  <a:pt x="1162820" y="516467"/>
                </a:lnTo>
                <a:lnTo>
                  <a:pt x="1163426" y="520823"/>
                </a:lnTo>
                <a:lnTo>
                  <a:pt x="1197212" y="757677"/>
                </a:lnTo>
                <a:lnTo>
                  <a:pt x="1198725" y="775857"/>
                </a:lnTo>
                <a:lnTo>
                  <a:pt x="1042888" y="775857"/>
                </a:lnTo>
                <a:lnTo>
                  <a:pt x="980801" y="1148968"/>
                </a:lnTo>
                <a:lnTo>
                  <a:pt x="964411" y="1184890"/>
                </a:lnTo>
                <a:lnTo>
                  <a:pt x="932177" y="1207660"/>
                </a:lnTo>
                <a:lnTo>
                  <a:pt x="912789" y="1211991"/>
                </a:lnTo>
                <a:lnTo>
                  <a:pt x="906122" y="1212276"/>
                </a:lnTo>
                <a:close/>
              </a:path>
              <a:path w="1376680" h="1212850">
                <a:moveTo>
                  <a:pt x="1359229" y="757671"/>
                </a:moveTo>
                <a:lnTo>
                  <a:pt x="1315379" y="757671"/>
                </a:lnTo>
                <a:lnTo>
                  <a:pt x="1308133" y="756607"/>
                </a:lnTo>
                <a:lnTo>
                  <a:pt x="1269493" y="736191"/>
                </a:lnTo>
                <a:lnTo>
                  <a:pt x="1168915" y="514762"/>
                </a:lnTo>
                <a:lnTo>
                  <a:pt x="1282411" y="514762"/>
                </a:lnTo>
                <a:lnTo>
                  <a:pt x="1375682" y="732706"/>
                </a:lnTo>
                <a:lnTo>
                  <a:pt x="1376118" y="734199"/>
                </a:lnTo>
                <a:lnTo>
                  <a:pt x="1376608" y="737302"/>
                </a:lnTo>
                <a:lnTo>
                  <a:pt x="1376663" y="738857"/>
                </a:lnTo>
                <a:lnTo>
                  <a:pt x="1376384" y="741980"/>
                </a:lnTo>
                <a:lnTo>
                  <a:pt x="1359229" y="757671"/>
                </a:lnTo>
                <a:close/>
              </a:path>
              <a:path w="1376680" h="1212850">
                <a:moveTo>
                  <a:pt x="1217144" y="1212276"/>
                </a:moveTo>
                <a:lnTo>
                  <a:pt x="1185634" y="1212276"/>
                </a:lnTo>
                <a:lnTo>
                  <a:pt x="1178969" y="1211987"/>
                </a:lnTo>
                <a:lnTo>
                  <a:pt x="1141996" y="1198415"/>
                </a:lnTo>
                <a:lnTo>
                  <a:pt x="1116792" y="1167988"/>
                </a:lnTo>
                <a:lnTo>
                  <a:pt x="1049664" y="780098"/>
                </a:lnTo>
                <a:lnTo>
                  <a:pt x="1048943" y="775857"/>
                </a:lnTo>
                <a:lnTo>
                  <a:pt x="1198725" y="775857"/>
                </a:lnTo>
                <a:lnTo>
                  <a:pt x="1233563" y="1194417"/>
                </a:lnTo>
                <a:lnTo>
                  <a:pt x="1219677" y="1211737"/>
                </a:lnTo>
                <a:lnTo>
                  <a:pt x="1217144" y="1212276"/>
                </a:lnTo>
                <a:close/>
              </a:path>
            </a:pathLst>
          </a:custGeom>
          <a:solidFill>
            <a:srgbClr val="EFBC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68610" y="1213152"/>
            <a:ext cx="2092325" cy="1212850"/>
          </a:xfrm>
          <a:custGeom>
            <a:avLst/>
            <a:gdLst/>
            <a:ahLst/>
            <a:cxnLst/>
            <a:rect l="l" t="t" r="r" b="b"/>
            <a:pathLst>
              <a:path w="2092325" h="1212850">
                <a:moveTo>
                  <a:pt x="338275" y="265185"/>
                </a:moveTo>
                <a:lnTo>
                  <a:pt x="323375" y="265185"/>
                </a:lnTo>
                <a:lnTo>
                  <a:pt x="315993" y="264456"/>
                </a:lnTo>
                <a:lnTo>
                  <a:pt x="273961" y="250177"/>
                </a:lnTo>
                <a:lnTo>
                  <a:pt x="240592" y="220879"/>
                </a:lnTo>
                <a:lnTo>
                  <a:pt x="220959" y="181025"/>
                </a:lnTo>
                <a:lnTo>
                  <a:pt x="217322" y="158996"/>
                </a:lnTo>
                <a:lnTo>
                  <a:pt x="217322" y="106188"/>
                </a:lnTo>
                <a:lnTo>
                  <a:pt x="228817" y="63264"/>
                </a:lnTo>
                <a:lnTo>
                  <a:pt x="255840" y="28010"/>
                </a:lnTo>
                <a:lnTo>
                  <a:pt x="294276" y="5795"/>
                </a:lnTo>
                <a:lnTo>
                  <a:pt x="323375" y="0"/>
                </a:lnTo>
                <a:lnTo>
                  <a:pt x="338275" y="0"/>
                </a:lnTo>
                <a:lnTo>
                  <a:pt x="381145" y="11506"/>
                </a:lnTo>
                <a:lnTo>
                  <a:pt x="416353" y="38564"/>
                </a:lnTo>
                <a:lnTo>
                  <a:pt x="438540" y="77053"/>
                </a:lnTo>
                <a:lnTo>
                  <a:pt x="444328" y="106188"/>
                </a:lnTo>
                <a:lnTo>
                  <a:pt x="444328" y="158996"/>
                </a:lnTo>
                <a:lnTo>
                  <a:pt x="432833" y="201920"/>
                </a:lnTo>
                <a:lnTo>
                  <a:pt x="405811" y="237174"/>
                </a:lnTo>
                <a:lnTo>
                  <a:pt x="367375" y="259389"/>
                </a:lnTo>
                <a:lnTo>
                  <a:pt x="338275" y="265185"/>
                </a:lnTo>
                <a:close/>
              </a:path>
              <a:path w="2092325" h="1212850">
                <a:moveTo>
                  <a:pt x="61290" y="757677"/>
                </a:moveTo>
                <a:lnTo>
                  <a:pt x="53881" y="757671"/>
                </a:lnTo>
                <a:lnTo>
                  <a:pt x="17433" y="757671"/>
                </a:lnTo>
                <a:lnTo>
                  <a:pt x="15894" y="757480"/>
                </a:lnTo>
                <a:lnTo>
                  <a:pt x="0" y="738857"/>
                </a:lnTo>
                <a:lnTo>
                  <a:pt x="54" y="737302"/>
                </a:lnTo>
                <a:lnTo>
                  <a:pt x="551" y="734199"/>
                </a:lnTo>
                <a:lnTo>
                  <a:pt x="980" y="732706"/>
                </a:lnTo>
                <a:lnTo>
                  <a:pt x="103826" y="492486"/>
                </a:lnTo>
                <a:lnTo>
                  <a:pt x="141431" y="398308"/>
                </a:lnTo>
                <a:lnTo>
                  <a:pt x="164083" y="359533"/>
                </a:lnTo>
                <a:lnTo>
                  <a:pt x="197102" y="329114"/>
                </a:lnTo>
                <a:lnTo>
                  <a:pt x="237576" y="309725"/>
                </a:lnTo>
                <a:lnTo>
                  <a:pt x="281943" y="303068"/>
                </a:lnTo>
                <a:lnTo>
                  <a:pt x="379708" y="303068"/>
                </a:lnTo>
                <a:lnTo>
                  <a:pt x="424081" y="309727"/>
                </a:lnTo>
                <a:lnTo>
                  <a:pt x="464552" y="329117"/>
                </a:lnTo>
                <a:lnTo>
                  <a:pt x="497564" y="359535"/>
                </a:lnTo>
                <a:lnTo>
                  <a:pt x="520220" y="398308"/>
                </a:lnTo>
                <a:lnTo>
                  <a:pt x="557825" y="492486"/>
                </a:lnTo>
                <a:lnTo>
                  <a:pt x="567358" y="514762"/>
                </a:lnTo>
                <a:lnTo>
                  <a:pt x="207788" y="514762"/>
                </a:lnTo>
                <a:lnTo>
                  <a:pt x="206085" y="518815"/>
                </a:lnTo>
                <a:lnTo>
                  <a:pt x="120578" y="718577"/>
                </a:lnTo>
                <a:lnTo>
                  <a:pt x="89388" y="749256"/>
                </a:lnTo>
                <a:lnTo>
                  <a:pt x="68550" y="756620"/>
                </a:lnTo>
                <a:lnTo>
                  <a:pt x="61290" y="757677"/>
                </a:lnTo>
                <a:close/>
              </a:path>
              <a:path w="2092325" h="1212850">
                <a:moveTo>
                  <a:pt x="191069" y="1212276"/>
                </a:moveTo>
                <a:lnTo>
                  <a:pt x="159559" y="1212276"/>
                </a:lnTo>
                <a:lnTo>
                  <a:pt x="157026" y="1211737"/>
                </a:lnTo>
                <a:lnTo>
                  <a:pt x="143140" y="1194417"/>
                </a:lnTo>
                <a:lnTo>
                  <a:pt x="179519" y="757480"/>
                </a:lnTo>
                <a:lnTo>
                  <a:pt x="213277" y="520823"/>
                </a:lnTo>
                <a:lnTo>
                  <a:pt x="213917" y="516467"/>
                </a:lnTo>
                <a:lnTo>
                  <a:pt x="207788" y="514762"/>
                </a:lnTo>
                <a:lnTo>
                  <a:pt x="453862" y="514762"/>
                </a:lnTo>
                <a:lnTo>
                  <a:pt x="447767" y="516467"/>
                </a:lnTo>
                <a:lnTo>
                  <a:pt x="448374" y="520823"/>
                </a:lnTo>
                <a:lnTo>
                  <a:pt x="482159" y="757677"/>
                </a:lnTo>
                <a:lnTo>
                  <a:pt x="483672" y="775857"/>
                </a:lnTo>
                <a:lnTo>
                  <a:pt x="327836" y="775857"/>
                </a:lnTo>
                <a:lnTo>
                  <a:pt x="265748" y="1148968"/>
                </a:lnTo>
                <a:lnTo>
                  <a:pt x="249358" y="1184890"/>
                </a:lnTo>
                <a:lnTo>
                  <a:pt x="217124" y="1207660"/>
                </a:lnTo>
                <a:lnTo>
                  <a:pt x="197736" y="1211991"/>
                </a:lnTo>
                <a:lnTo>
                  <a:pt x="191069" y="1212276"/>
                </a:lnTo>
                <a:close/>
              </a:path>
              <a:path w="2092325" h="1212850">
                <a:moveTo>
                  <a:pt x="644176" y="757671"/>
                </a:moveTo>
                <a:lnTo>
                  <a:pt x="600326" y="757671"/>
                </a:lnTo>
                <a:lnTo>
                  <a:pt x="593080" y="756607"/>
                </a:lnTo>
                <a:lnTo>
                  <a:pt x="554440" y="736191"/>
                </a:lnTo>
                <a:lnTo>
                  <a:pt x="453862" y="514762"/>
                </a:lnTo>
                <a:lnTo>
                  <a:pt x="567358" y="514762"/>
                </a:lnTo>
                <a:lnTo>
                  <a:pt x="660629" y="732706"/>
                </a:lnTo>
                <a:lnTo>
                  <a:pt x="661065" y="734199"/>
                </a:lnTo>
                <a:lnTo>
                  <a:pt x="661555" y="737302"/>
                </a:lnTo>
                <a:lnTo>
                  <a:pt x="661610" y="738857"/>
                </a:lnTo>
                <a:lnTo>
                  <a:pt x="661331" y="741980"/>
                </a:lnTo>
                <a:lnTo>
                  <a:pt x="644176" y="757671"/>
                </a:lnTo>
                <a:close/>
              </a:path>
              <a:path w="2092325" h="1212850">
                <a:moveTo>
                  <a:pt x="502091" y="1212276"/>
                </a:moveTo>
                <a:lnTo>
                  <a:pt x="470581" y="1212276"/>
                </a:lnTo>
                <a:lnTo>
                  <a:pt x="463916" y="1211987"/>
                </a:lnTo>
                <a:lnTo>
                  <a:pt x="426943" y="1198415"/>
                </a:lnTo>
                <a:lnTo>
                  <a:pt x="401740" y="1167988"/>
                </a:lnTo>
                <a:lnTo>
                  <a:pt x="334612" y="780098"/>
                </a:lnTo>
                <a:lnTo>
                  <a:pt x="333890" y="775857"/>
                </a:lnTo>
                <a:lnTo>
                  <a:pt x="483672" y="775857"/>
                </a:lnTo>
                <a:lnTo>
                  <a:pt x="518510" y="1194417"/>
                </a:lnTo>
                <a:lnTo>
                  <a:pt x="504625" y="1211737"/>
                </a:lnTo>
                <a:lnTo>
                  <a:pt x="502091" y="1212276"/>
                </a:lnTo>
                <a:close/>
              </a:path>
              <a:path w="2092325" h="1212850">
                <a:moveTo>
                  <a:pt x="1053324" y="265028"/>
                </a:moveTo>
                <a:lnTo>
                  <a:pt x="1038438" y="265028"/>
                </a:lnTo>
                <a:lnTo>
                  <a:pt x="1031062" y="264301"/>
                </a:lnTo>
                <a:lnTo>
                  <a:pt x="989065" y="250046"/>
                </a:lnTo>
                <a:lnTo>
                  <a:pt x="955702" y="220795"/>
                </a:lnTo>
                <a:lnTo>
                  <a:pt x="936048" y="180995"/>
                </a:lnTo>
                <a:lnTo>
                  <a:pt x="932378" y="106188"/>
                </a:lnTo>
                <a:lnTo>
                  <a:pt x="933106" y="98797"/>
                </a:lnTo>
                <a:lnTo>
                  <a:pt x="947367" y="56714"/>
                </a:lnTo>
                <a:lnTo>
                  <a:pt x="976629" y="23299"/>
                </a:lnTo>
                <a:lnTo>
                  <a:pt x="1016427" y="3639"/>
                </a:lnTo>
                <a:lnTo>
                  <a:pt x="1038431" y="0"/>
                </a:lnTo>
                <a:lnTo>
                  <a:pt x="1053331" y="0"/>
                </a:lnTo>
                <a:lnTo>
                  <a:pt x="1096200" y="11506"/>
                </a:lnTo>
                <a:lnTo>
                  <a:pt x="1131408" y="38564"/>
                </a:lnTo>
                <a:lnTo>
                  <a:pt x="1153596" y="77053"/>
                </a:lnTo>
                <a:lnTo>
                  <a:pt x="1159384" y="106188"/>
                </a:lnTo>
                <a:lnTo>
                  <a:pt x="1159370" y="158990"/>
                </a:lnTo>
                <a:lnTo>
                  <a:pt x="1147841" y="201863"/>
                </a:lnTo>
                <a:lnTo>
                  <a:pt x="1120812" y="237064"/>
                </a:lnTo>
                <a:lnTo>
                  <a:pt x="1082396" y="259243"/>
                </a:lnTo>
                <a:lnTo>
                  <a:pt x="1053324" y="265028"/>
                </a:lnTo>
                <a:close/>
              </a:path>
              <a:path w="2092325" h="1212850">
                <a:moveTo>
                  <a:pt x="776346" y="757677"/>
                </a:moveTo>
                <a:lnTo>
                  <a:pt x="768936" y="757671"/>
                </a:lnTo>
                <a:lnTo>
                  <a:pt x="732489" y="757671"/>
                </a:lnTo>
                <a:lnTo>
                  <a:pt x="730950" y="757480"/>
                </a:lnTo>
                <a:lnTo>
                  <a:pt x="715055" y="738857"/>
                </a:lnTo>
                <a:lnTo>
                  <a:pt x="715110" y="737302"/>
                </a:lnTo>
                <a:lnTo>
                  <a:pt x="715607" y="734199"/>
                </a:lnTo>
                <a:lnTo>
                  <a:pt x="716036" y="732706"/>
                </a:lnTo>
                <a:lnTo>
                  <a:pt x="818881" y="492486"/>
                </a:lnTo>
                <a:lnTo>
                  <a:pt x="856486" y="398308"/>
                </a:lnTo>
                <a:lnTo>
                  <a:pt x="879139" y="359533"/>
                </a:lnTo>
                <a:lnTo>
                  <a:pt x="912157" y="329114"/>
                </a:lnTo>
                <a:lnTo>
                  <a:pt x="952632" y="309725"/>
                </a:lnTo>
                <a:lnTo>
                  <a:pt x="996998" y="303068"/>
                </a:lnTo>
                <a:lnTo>
                  <a:pt x="1094764" y="303068"/>
                </a:lnTo>
                <a:lnTo>
                  <a:pt x="1139137" y="309727"/>
                </a:lnTo>
                <a:lnTo>
                  <a:pt x="1179608" y="329117"/>
                </a:lnTo>
                <a:lnTo>
                  <a:pt x="1212620" y="359535"/>
                </a:lnTo>
                <a:lnTo>
                  <a:pt x="1235275" y="398308"/>
                </a:lnTo>
                <a:lnTo>
                  <a:pt x="1272880" y="492486"/>
                </a:lnTo>
                <a:lnTo>
                  <a:pt x="1282414" y="514762"/>
                </a:lnTo>
                <a:lnTo>
                  <a:pt x="922844" y="514762"/>
                </a:lnTo>
                <a:lnTo>
                  <a:pt x="921141" y="518815"/>
                </a:lnTo>
                <a:lnTo>
                  <a:pt x="835634" y="718577"/>
                </a:lnTo>
                <a:lnTo>
                  <a:pt x="804444" y="749263"/>
                </a:lnTo>
                <a:lnTo>
                  <a:pt x="783605" y="756620"/>
                </a:lnTo>
                <a:lnTo>
                  <a:pt x="776346" y="757677"/>
                </a:lnTo>
                <a:close/>
              </a:path>
              <a:path w="2092325" h="1212850">
                <a:moveTo>
                  <a:pt x="906125" y="1212276"/>
                </a:moveTo>
                <a:lnTo>
                  <a:pt x="874615" y="1212276"/>
                </a:lnTo>
                <a:lnTo>
                  <a:pt x="872082" y="1211737"/>
                </a:lnTo>
                <a:lnTo>
                  <a:pt x="858196" y="1194417"/>
                </a:lnTo>
                <a:lnTo>
                  <a:pt x="894575" y="757480"/>
                </a:lnTo>
                <a:lnTo>
                  <a:pt x="928333" y="520823"/>
                </a:lnTo>
                <a:lnTo>
                  <a:pt x="928973" y="516467"/>
                </a:lnTo>
                <a:lnTo>
                  <a:pt x="922844" y="514762"/>
                </a:lnTo>
                <a:lnTo>
                  <a:pt x="1168918" y="514762"/>
                </a:lnTo>
                <a:lnTo>
                  <a:pt x="1162823" y="516467"/>
                </a:lnTo>
                <a:lnTo>
                  <a:pt x="1163429" y="520823"/>
                </a:lnTo>
                <a:lnTo>
                  <a:pt x="1197215" y="757677"/>
                </a:lnTo>
                <a:lnTo>
                  <a:pt x="1198728" y="775857"/>
                </a:lnTo>
                <a:lnTo>
                  <a:pt x="1042891" y="775857"/>
                </a:lnTo>
                <a:lnTo>
                  <a:pt x="980804" y="1148968"/>
                </a:lnTo>
                <a:lnTo>
                  <a:pt x="964414" y="1184890"/>
                </a:lnTo>
                <a:lnTo>
                  <a:pt x="932180" y="1207660"/>
                </a:lnTo>
                <a:lnTo>
                  <a:pt x="912791" y="1211991"/>
                </a:lnTo>
                <a:lnTo>
                  <a:pt x="906125" y="1212276"/>
                </a:lnTo>
                <a:close/>
              </a:path>
              <a:path w="2092325" h="1212850">
                <a:moveTo>
                  <a:pt x="1359232" y="757671"/>
                </a:moveTo>
                <a:lnTo>
                  <a:pt x="1315382" y="757671"/>
                </a:lnTo>
                <a:lnTo>
                  <a:pt x="1308136" y="756607"/>
                </a:lnTo>
                <a:lnTo>
                  <a:pt x="1269496" y="736191"/>
                </a:lnTo>
                <a:lnTo>
                  <a:pt x="1168918" y="514762"/>
                </a:lnTo>
                <a:lnTo>
                  <a:pt x="1282414" y="514762"/>
                </a:lnTo>
                <a:lnTo>
                  <a:pt x="1375685" y="732706"/>
                </a:lnTo>
                <a:lnTo>
                  <a:pt x="1376121" y="734199"/>
                </a:lnTo>
                <a:lnTo>
                  <a:pt x="1376611" y="737302"/>
                </a:lnTo>
                <a:lnTo>
                  <a:pt x="1376666" y="738857"/>
                </a:lnTo>
                <a:lnTo>
                  <a:pt x="1376387" y="741980"/>
                </a:lnTo>
                <a:lnTo>
                  <a:pt x="1359232" y="757671"/>
                </a:lnTo>
                <a:close/>
              </a:path>
              <a:path w="2092325" h="1212850">
                <a:moveTo>
                  <a:pt x="1217147" y="1212276"/>
                </a:moveTo>
                <a:lnTo>
                  <a:pt x="1185637" y="1212276"/>
                </a:lnTo>
                <a:lnTo>
                  <a:pt x="1178972" y="1211987"/>
                </a:lnTo>
                <a:lnTo>
                  <a:pt x="1141999" y="1198415"/>
                </a:lnTo>
                <a:lnTo>
                  <a:pt x="1116795" y="1167988"/>
                </a:lnTo>
                <a:lnTo>
                  <a:pt x="1049667" y="780098"/>
                </a:lnTo>
                <a:lnTo>
                  <a:pt x="1048945" y="775857"/>
                </a:lnTo>
                <a:lnTo>
                  <a:pt x="1198728" y="775857"/>
                </a:lnTo>
                <a:lnTo>
                  <a:pt x="1233566" y="1194417"/>
                </a:lnTo>
                <a:lnTo>
                  <a:pt x="1219680" y="1211737"/>
                </a:lnTo>
                <a:lnTo>
                  <a:pt x="1217147" y="1212276"/>
                </a:lnTo>
                <a:close/>
              </a:path>
              <a:path w="2092325" h="1212850">
                <a:moveTo>
                  <a:pt x="1768387" y="265185"/>
                </a:moveTo>
                <a:lnTo>
                  <a:pt x="1753486" y="265185"/>
                </a:lnTo>
                <a:lnTo>
                  <a:pt x="1746104" y="264456"/>
                </a:lnTo>
                <a:lnTo>
                  <a:pt x="1704073" y="250177"/>
                </a:lnTo>
                <a:lnTo>
                  <a:pt x="1670703" y="220879"/>
                </a:lnTo>
                <a:lnTo>
                  <a:pt x="1651070" y="181025"/>
                </a:lnTo>
                <a:lnTo>
                  <a:pt x="1647434" y="158996"/>
                </a:lnTo>
                <a:lnTo>
                  <a:pt x="1647434" y="106188"/>
                </a:lnTo>
                <a:lnTo>
                  <a:pt x="1658929" y="63264"/>
                </a:lnTo>
                <a:lnTo>
                  <a:pt x="1685951" y="28010"/>
                </a:lnTo>
                <a:lnTo>
                  <a:pt x="1724387" y="5795"/>
                </a:lnTo>
                <a:lnTo>
                  <a:pt x="1753486" y="0"/>
                </a:lnTo>
                <a:lnTo>
                  <a:pt x="1768387" y="0"/>
                </a:lnTo>
                <a:lnTo>
                  <a:pt x="1811256" y="11506"/>
                </a:lnTo>
                <a:lnTo>
                  <a:pt x="1846464" y="38564"/>
                </a:lnTo>
                <a:lnTo>
                  <a:pt x="1868651" y="77053"/>
                </a:lnTo>
                <a:lnTo>
                  <a:pt x="1874440" y="106188"/>
                </a:lnTo>
                <a:lnTo>
                  <a:pt x="1874440" y="158996"/>
                </a:lnTo>
                <a:lnTo>
                  <a:pt x="1862945" y="201920"/>
                </a:lnTo>
                <a:lnTo>
                  <a:pt x="1835922" y="237174"/>
                </a:lnTo>
                <a:lnTo>
                  <a:pt x="1797486" y="259389"/>
                </a:lnTo>
                <a:lnTo>
                  <a:pt x="1768387" y="265185"/>
                </a:lnTo>
                <a:close/>
              </a:path>
              <a:path w="2092325" h="1212850">
                <a:moveTo>
                  <a:pt x="1491402" y="757677"/>
                </a:moveTo>
                <a:lnTo>
                  <a:pt x="1483992" y="757671"/>
                </a:lnTo>
                <a:lnTo>
                  <a:pt x="1447545" y="757671"/>
                </a:lnTo>
                <a:lnTo>
                  <a:pt x="1446006" y="757480"/>
                </a:lnTo>
                <a:lnTo>
                  <a:pt x="1430111" y="738857"/>
                </a:lnTo>
                <a:lnTo>
                  <a:pt x="1430166" y="737302"/>
                </a:lnTo>
                <a:lnTo>
                  <a:pt x="1430663" y="734199"/>
                </a:lnTo>
                <a:lnTo>
                  <a:pt x="1431092" y="732706"/>
                </a:lnTo>
                <a:lnTo>
                  <a:pt x="1533937" y="492486"/>
                </a:lnTo>
                <a:lnTo>
                  <a:pt x="1571542" y="398308"/>
                </a:lnTo>
                <a:lnTo>
                  <a:pt x="1594194" y="359533"/>
                </a:lnTo>
                <a:lnTo>
                  <a:pt x="1627213" y="329114"/>
                </a:lnTo>
                <a:lnTo>
                  <a:pt x="1667687" y="309725"/>
                </a:lnTo>
                <a:lnTo>
                  <a:pt x="1712054" y="303068"/>
                </a:lnTo>
                <a:lnTo>
                  <a:pt x="1809819" y="303068"/>
                </a:lnTo>
                <a:lnTo>
                  <a:pt x="1854193" y="309727"/>
                </a:lnTo>
                <a:lnTo>
                  <a:pt x="1894664" y="329117"/>
                </a:lnTo>
                <a:lnTo>
                  <a:pt x="1927676" y="359535"/>
                </a:lnTo>
                <a:lnTo>
                  <a:pt x="1950331" y="398308"/>
                </a:lnTo>
                <a:lnTo>
                  <a:pt x="1987936" y="492486"/>
                </a:lnTo>
                <a:lnTo>
                  <a:pt x="1997469" y="514762"/>
                </a:lnTo>
                <a:lnTo>
                  <a:pt x="1637899" y="514762"/>
                </a:lnTo>
                <a:lnTo>
                  <a:pt x="1636197" y="518815"/>
                </a:lnTo>
                <a:lnTo>
                  <a:pt x="1550690" y="718577"/>
                </a:lnTo>
                <a:lnTo>
                  <a:pt x="1519500" y="749263"/>
                </a:lnTo>
                <a:lnTo>
                  <a:pt x="1498661" y="756620"/>
                </a:lnTo>
                <a:lnTo>
                  <a:pt x="1491402" y="757677"/>
                </a:lnTo>
                <a:close/>
              </a:path>
              <a:path w="2092325" h="1212850">
                <a:moveTo>
                  <a:pt x="1621181" y="1212276"/>
                </a:moveTo>
                <a:lnTo>
                  <a:pt x="1589671" y="1212276"/>
                </a:lnTo>
                <a:lnTo>
                  <a:pt x="1587137" y="1211737"/>
                </a:lnTo>
                <a:lnTo>
                  <a:pt x="1573252" y="1194417"/>
                </a:lnTo>
                <a:lnTo>
                  <a:pt x="1609631" y="757480"/>
                </a:lnTo>
                <a:lnTo>
                  <a:pt x="1643388" y="520823"/>
                </a:lnTo>
                <a:lnTo>
                  <a:pt x="1644028" y="516467"/>
                </a:lnTo>
                <a:lnTo>
                  <a:pt x="1637899" y="514762"/>
                </a:lnTo>
                <a:lnTo>
                  <a:pt x="1883974" y="514762"/>
                </a:lnTo>
                <a:lnTo>
                  <a:pt x="1877879" y="516467"/>
                </a:lnTo>
                <a:lnTo>
                  <a:pt x="1878485" y="520823"/>
                </a:lnTo>
                <a:lnTo>
                  <a:pt x="1912270" y="757677"/>
                </a:lnTo>
                <a:lnTo>
                  <a:pt x="1913783" y="775857"/>
                </a:lnTo>
                <a:lnTo>
                  <a:pt x="1757947" y="775857"/>
                </a:lnTo>
                <a:lnTo>
                  <a:pt x="1695860" y="1148968"/>
                </a:lnTo>
                <a:lnTo>
                  <a:pt x="1679470" y="1184890"/>
                </a:lnTo>
                <a:lnTo>
                  <a:pt x="1647236" y="1207660"/>
                </a:lnTo>
                <a:lnTo>
                  <a:pt x="1627847" y="1211991"/>
                </a:lnTo>
                <a:lnTo>
                  <a:pt x="1621181" y="1212276"/>
                </a:lnTo>
                <a:close/>
              </a:path>
              <a:path w="2092325" h="1212850">
                <a:moveTo>
                  <a:pt x="2074288" y="757671"/>
                </a:moveTo>
                <a:lnTo>
                  <a:pt x="2030438" y="757671"/>
                </a:lnTo>
                <a:lnTo>
                  <a:pt x="2023192" y="756607"/>
                </a:lnTo>
                <a:lnTo>
                  <a:pt x="1984552" y="736191"/>
                </a:lnTo>
                <a:lnTo>
                  <a:pt x="1883974" y="514762"/>
                </a:lnTo>
                <a:lnTo>
                  <a:pt x="1997469" y="514762"/>
                </a:lnTo>
                <a:lnTo>
                  <a:pt x="2090741" y="732706"/>
                </a:lnTo>
                <a:lnTo>
                  <a:pt x="2091177" y="734199"/>
                </a:lnTo>
                <a:lnTo>
                  <a:pt x="2091667" y="737302"/>
                </a:lnTo>
                <a:lnTo>
                  <a:pt x="2091721" y="738857"/>
                </a:lnTo>
                <a:lnTo>
                  <a:pt x="2091442" y="741980"/>
                </a:lnTo>
                <a:lnTo>
                  <a:pt x="2074288" y="757671"/>
                </a:lnTo>
                <a:close/>
              </a:path>
              <a:path w="2092325" h="1212850">
                <a:moveTo>
                  <a:pt x="1932203" y="1212276"/>
                </a:moveTo>
                <a:lnTo>
                  <a:pt x="1900693" y="1212276"/>
                </a:lnTo>
                <a:lnTo>
                  <a:pt x="1894027" y="1211987"/>
                </a:lnTo>
                <a:lnTo>
                  <a:pt x="1857055" y="1198415"/>
                </a:lnTo>
                <a:lnTo>
                  <a:pt x="1831851" y="1167988"/>
                </a:lnTo>
                <a:lnTo>
                  <a:pt x="1764723" y="780098"/>
                </a:lnTo>
                <a:lnTo>
                  <a:pt x="1764001" y="775857"/>
                </a:lnTo>
                <a:lnTo>
                  <a:pt x="1913783" y="775857"/>
                </a:lnTo>
                <a:lnTo>
                  <a:pt x="1948622" y="1194417"/>
                </a:lnTo>
                <a:lnTo>
                  <a:pt x="1934736" y="1211737"/>
                </a:lnTo>
                <a:lnTo>
                  <a:pt x="1932203" y="1212276"/>
                </a:lnTo>
                <a:close/>
              </a:path>
            </a:pathLst>
          </a:custGeom>
          <a:solidFill>
            <a:srgbClr val="494E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48051" y="3993577"/>
            <a:ext cx="2115724" cy="2108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953598" y="0"/>
            <a:ext cx="2190749" cy="2190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40444" y="8382345"/>
            <a:ext cx="61594" cy="584200"/>
          </a:xfrm>
          <a:custGeom>
            <a:avLst/>
            <a:gdLst/>
            <a:ahLst/>
            <a:cxnLst/>
            <a:rect l="l" t="t" r="r" b="b"/>
            <a:pathLst>
              <a:path w="61595" h="584200">
                <a:moveTo>
                  <a:pt x="61451" y="583787"/>
                </a:moveTo>
                <a:lnTo>
                  <a:pt x="0" y="583787"/>
                </a:lnTo>
                <a:lnTo>
                  <a:pt x="0" y="0"/>
                </a:lnTo>
                <a:lnTo>
                  <a:pt x="61451" y="30725"/>
                </a:lnTo>
                <a:lnTo>
                  <a:pt x="61451" y="583787"/>
                </a:lnTo>
                <a:close/>
              </a:path>
            </a:pathLst>
          </a:custGeom>
          <a:solidFill>
            <a:srgbClr val="ECC19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2287948" y="7583478"/>
            <a:ext cx="860425" cy="1475105"/>
            <a:chOff x="2287948" y="7583478"/>
            <a:chExt cx="860425" cy="1475105"/>
          </a:xfrm>
        </p:grpSpPr>
        <p:sp>
          <p:nvSpPr>
            <p:cNvPr id="8" name="object 8"/>
            <p:cNvSpPr/>
            <p:nvPr/>
          </p:nvSpPr>
          <p:spPr>
            <a:xfrm>
              <a:off x="2287948" y="7583478"/>
              <a:ext cx="860425" cy="1475105"/>
            </a:xfrm>
            <a:custGeom>
              <a:avLst/>
              <a:gdLst/>
              <a:ahLst/>
              <a:cxnLst/>
              <a:rect l="l" t="t" r="r" b="b"/>
              <a:pathLst>
                <a:path w="860425" h="1475104">
                  <a:moveTo>
                    <a:pt x="860318" y="1474832"/>
                  </a:moveTo>
                  <a:lnTo>
                    <a:pt x="0" y="1474832"/>
                  </a:lnTo>
                  <a:lnTo>
                    <a:pt x="0" y="0"/>
                  </a:lnTo>
                  <a:lnTo>
                    <a:pt x="860318" y="0"/>
                  </a:lnTo>
                  <a:lnTo>
                    <a:pt x="860318" y="1474832"/>
                  </a:lnTo>
                  <a:close/>
                </a:path>
              </a:pathLst>
            </a:custGeom>
            <a:solidFill>
              <a:srgbClr val="E6E8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03028" y="8443796"/>
              <a:ext cx="430530" cy="522605"/>
            </a:xfrm>
            <a:custGeom>
              <a:avLst/>
              <a:gdLst/>
              <a:ahLst/>
              <a:cxnLst/>
              <a:rect l="l" t="t" r="r" b="b"/>
              <a:pathLst>
                <a:path w="430530" h="522604">
                  <a:moveTo>
                    <a:pt x="0" y="522336"/>
                  </a:moveTo>
                  <a:lnTo>
                    <a:pt x="430159" y="522336"/>
                  </a:lnTo>
                  <a:lnTo>
                    <a:pt x="430159" y="0"/>
                  </a:lnTo>
                  <a:lnTo>
                    <a:pt x="0" y="0"/>
                  </a:lnTo>
                  <a:lnTo>
                    <a:pt x="0" y="522336"/>
                  </a:lnTo>
                  <a:close/>
                </a:path>
              </a:pathLst>
            </a:custGeom>
            <a:solidFill>
              <a:srgbClr val="FBD6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2134319" y="8382345"/>
            <a:ext cx="61594" cy="584200"/>
          </a:xfrm>
          <a:custGeom>
            <a:avLst/>
            <a:gdLst/>
            <a:ahLst/>
            <a:cxnLst/>
            <a:rect l="l" t="t" r="r" b="b"/>
            <a:pathLst>
              <a:path w="61594" h="584200">
                <a:moveTo>
                  <a:pt x="61451" y="583787"/>
                </a:moveTo>
                <a:lnTo>
                  <a:pt x="0" y="583787"/>
                </a:lnTo>
                <a:lnTo>
                  <a:pt x="0" y="30725"/>
                </a:lnTo>
                <a:lnTo>
                  <a:pt x="61451" y="0"/>
                </a:lnTo>
                <a:lnTo>
                  <a:pt x="61451" y="583787"/>
                </a:lnTo>
                <a:close/>
              </a:path>
            </a:pathLst>
          </a:custGeom>
          <a:solidFill>
            <a:srgbClr val="ECC1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95204" y="8535973"/>
            <a:ext cx="246379" cy="430530"/>
          </a:xfrm>
          <a:custGeom>
            <a:avLst/>
            <a:gdLst/>
            <a:ahLst/>
            <a:cxnLst/>
            <a:rect l="l" t="t" r="r" b="b"/>
            <a:pathLst>
              <a:path w="246380" h="430529">
                <a:moveTo>
                  <a:pt x="153628" y="430159"/>
                </a:moveTo>
                <a:lnTo>
                  <a:pt x="92177" y="430159"/>
                </a:lnTo>
                <a:lnTo>
                  <a:pt x="92177" y="368708"/>
                </a:lnTo>
                <a:lnTo>
                  <a:pt x="56304" y="361461"/>
                </a:lnTo>
                <a:lnTo>
                  <a:pt x="27004" y="341702"/>
                </a:lnTo>
                <a:lnTo>
                  <a:pt x="7246" y="312401"/>
                </a:lnTo>
                <a:lnTo>
                  <a:pt x="0" y="276531"/>
                </a:lnTo>
                <a:lnTo>
                  <a:pt x="61451" y="276531"/>
                </a:lnTo>
                <a:lnTo>
                  <a:pt x="63872" y="288471"/>
                </a:lnTo>
                <a:lnTo>
                  <a:pt x="70467" y="298240"/>
                </a:lnTo>
                <a:lnTo>
                  <a:pt x="80236" y="304835"/>
                </a:lnTo>
                <a:lnTo>
                  <a:pt x="92177" y="307256"/>
                </a:lnTo>
                <a:lnTo>
                  <a:pt x="153628" y="307256"/>
                </a:lnTo>
                <a:lnTo>
                  <a:pt x="165568" y="304835"/>
                </a:lnTo>
                <a:lnTo>
                  <a:pt x="175337" y="298240"/>
                </a:lnTo>
                <a:lnTo>
                  <a:pt x="181933" y="288471"/>
                </a:lnTo>
                <a:lnTo>
                  <a:pt x="184354" y="276531"/>
                </a:lnTo>
                <a:lnTo>
                  <a:pt x="181933" y="264590"/>
                </a:lnTo>
                <a:lnTo>
                  <a:pt x="175337" y="254821"/>
                </a:lnTo>
                <a:lnTo>
                  <a:pt x="165568" y="248226"/>
                </a:lnTo>
                <a:lnTo>
                  <a:pt x="153628" y="245805"/>
                </a:lnTo>
                <a:lnTo>
                  <a:pt x="92177" y="245805"/>
                </a:lnTo>
                <a:lnTo>
                  <a:pt x="56304" y="238558"/>
                </a:lnTo>
                <a:lnTo>
                  <a:pt x="27004" y="218799"/>
                </a:lnTo>
                <a:lnTo>
                  <a:pt x="7246" y="189499"/>
                </a:lnTo>
                <a:lnTo>
                  <a:pt x="0" y="153628"/>
                </a:lnTo>
                <a:lnTo>
                  <a:pt x="7246" y="117756"/>
                </a:lnTo>
                <a:lnTo>
                  <a:pt x="27004" y="88455"/>
                </a:lnTo>
                <a:lnTo>
                  <a:pt x="56304" y="68697"/>
                </a:lnTo>
                <a:lnTo>
                  <a:pt x="92177" y="61451"/>
                </a:lnTo>
                <a:lnTo>
                  <a:pt x="92177" y="0"/>
                </a:lnTo>
                <a:lnTo>
                  <a:pt x="153628" y="0"/>
                </a:lnTo>
                <a:lnTo>
                  <a:pt x="153628" y="61451"/>
                </a:lnTo>
                <a:lnTo>
                  <a:pt x="189499" y="68697"/>
                </a:lnTo>
                <a:lnTo>
                  <a:pt x="218799" y="88455"/>
                </a:lnTo>
                <a:lnTo>
                  <a:pt x="238558" y="117756"/>
                </a:lnTo>
                <a:lnTo>
                  <a:pt x="245805" y="153628"/>
                </a:lnTo>
                <a:lnTo>
                  <a:pt x="184354" y="153628"/>
                </a:lnTo>
                <a:lnTo>
                  <a:pt x="181933" y="141687"/>
                </a:lnTo>
                <a:lnTo>
                  <a:pt x="175337" y="131919"/>
                </a:lnTo>
                <a:lnTo>
                  <a:pt x="165568" y="125323"/>
                </a:lnTo>
                <a:lnTo>
                  <a:pt x="153628" y="122902"/>
                </a:lnTo>
                <a:lnTo>
                  <a:pt x="92177" y="122902"/>
                </a:lnTo>
                <a:lnTo>
                  <a:pt x="80236" y="125323"/>
                </a:lnTo>
                <a:lnTo>
                  <a:pt x="70467" y="131919"/>
                </a:lnTo>
                <a:lnTo>
                  <a:pt x="63872" y="141687"/>
                </a:lnTo>
                <a:lnTo>
                  <a:pt x="61451" y="153628"/>
                </a:lnTo>
                <a:lnTo>
                  <a:pt x="63872" y="165568"/>
                </a:lnTo>
                <a:lnTo>
                  <a:pt x="70467" y="175337"/>
                </a:lnTo>
                <a:lnTo>
                  <a:pt x="80236" y="181933"/>
                </a:lnTo>
                <a:lnTo>
                  <a:pt x="92177" y="184354"/>
                </a:lnTo>
                <a:lnTo>
                  <a:pt x="153628" y="184354"/>
                </a:lnTo>
                <a:lnTo>
                  <a:pt x="189499" y="191600"/>
                </a:lnTo>
                <a:lnTo>
                  <a:pt x="218799" y="211359"/>
                </a:lnTo>
                <a:lnTo>
                  <a:pt x="238558" y="240660"/>
                </a:lnTo>
                <a:lnTo>
                  <a:pt x="245805" y="276531"/>
                </a:lnTo>
                <a:lnTo>
                  <a:pt x="238558" y="312401"/>
                </a:lnTo>
                <a:lnTo>
                  <a:pt x="218799" y="341702"/>
                </a:lnTo>
                <a:lnTo>
                  <a:pt x="189499" y="361461"/>
                </a:lnTo>
                <a:lnTo>
                  <a:pt x="153628" y="368708"/>
                </a:lnTo>
                <a:lnTo>
                  <a:pt x="153628" y="430159"/>
                </a:lnTo>
                <a:close/>
              </a:path>
            </a:pathLst>
          </a:custGeom>
          <a:solidFill>
            <a:srgbClr val="FFE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34319" y="8873956"/>
            <a:ext cx="61594" cy="92710"/>
          </a:xfrm>
          <a:custGeom>
            <a:avLst/>
            <a:gdLst/>
            <a:ahLst/>
            <a:cxnLst/>
            <a:rect l="l" t="t" r="r" b="b"/>
            <a:pathLst>
              <a:path w="61594" h="92709">
                <a:moveTo>
                  <a:pt x="61451" y="92177"/>
                </a:moveTo>
                <a:lnTo>
                  <a:pt x="0" y="92177"/>
                </a:lnTo>
                <a:lnTo>
                  <a:pt x="0" y="0"/>
                </a:lnTo>
                <a:lnTo>
                  <a:pt x="61451" y="0"/>
                </a:lnTo>
                <a:lnTo>
                  <a:pt x="61451" y="92177"/>
                </a:lnTo>
                <a:close/>
              </a:path>
            </a:pathLst>
          </a:custGeom>
          <a:solidFill>
            <a:srgbClr val="CF9D7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888514" y="8167265"/>
            <a:ext cx="553085" cy="891540"/>
            <a:chOff x="1888514" y="8167265"/>
            <a:chExt cx="553085" cy="891540"/>
          </a:xfrm>
        </p:grpSpPr>
        <p:sp>
          <p:nvSpPr>
            <p:cNvPr id="14" name="object 14"/>
            <p:cNvSpPr/>
            <p:nvPr/>
          </p:nvSpPr>
          <p:spPr>
            <a:xfrm>
              <a:off x="2287948" y="8167265"/>
              <a:ext cx="153670" cy="891540"/>
            </a:xfrm>
            <a:custGeom>
              <a:avLst/>
              <a:gdLst/>
              <a:ahLst/>
              <a:cxnLst/>
              <a:rect l="l" t="t" r="r" b="b"/>
              <a:pathLst>
                <a:path w="153669" h="891540">
                  <a:moveTo>
                    <a:pt x="153628" y="891044"/>
                  </a:moveTo>
                  <a:lnTo>
                    <a:pt x="0" y="891044"/>
                  </a:lnTo>
                  <a:lnTo>
                    <a:pt x="0" y="2160"/>
                  </a:lnTo>
                  <a:lnTo>
                    <a:pt x="22937" y="151"/>
                  </a:lnTo>
                  <a:lnTo>
                    <a:pt x="153628" y="0"/>
                  </a:lnTo>
                  <a:lnTo>
                    <a:pt x="153628" y="61451"/>
                  </a:lnTo>
                  <a:lnTo>
                    <a:pt x="147124" y="117711"/>
                  </a:lnTo>
                  <a:lnTo>
                    <a:pt x="128603" y="169380"/>
                  </a:lnTo>
                  <a:lnTo>
                    <a:pt x="99550" y="214974"/>
                  </a:lnTo>
                  <a:lnTo>
                    <a:pt x="61451" y="253007"/>
                  </a:lnTo>
                  <a:lnTo>
                    <a:pt x="61451" y="368708"/>
                  </a:lnTo>
                  <a:lnTo>
                    <a:pt x="153628" y="368708"/>
                  </a:lnTo>
                  <a:lnTo>
                    <a:pt x="153628" y="430159"/>
                  </a:lnTo>
                  <a:lnTo>
                    <a:pt x="147124" y="486419"/>
                  </a:lnTo>
                  <a:lnTo>
                    <a:pt x="128603" y="538088"/>
                  </a:lnTo>
                  <a:lnTo>
                    <a:pt x="99550" y="583682"/>
                  </a:lnTo>
                  <a:lnTo>
                    <a:pt x="61451" y="621715"/>
                  </a:lnTo>
                  <a:lnTo>
                    <a:pt x="61451" y="731654"/>
                  </a:lnTo>
                  <a:lnTo>
                    <a:pt x="99045" y="760459"/>
                  </a:lnTo>
                  <a:lnTo>
                    <a:pt x="128154" y="797803"/>
                  </a:lnTo>
                  <a:lnTo>
                    <a:pt x="146956" y="841920"/>
                  </a:lnTo>
                  <a:lnTo>
                    <a:pt x="153628" y="891044"/>
                  </a:lnTo>
                  <a:close/>
                </a:path>
              </a:pathLst>
            </a:custGeom>
            <a:solidFill>
              <a:srgbClr val="CCD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88514" y="8935407"/>
              <a:ext cx="492125" cy="123189"/>
            </a:xfrm>
            <a:custGeom>
              <a:avLst/>
              <a:gdLst/>
              <a:ahLst/>
              <a:cxnLst/>
              <a:rect l="l" t="t" r="r" b="b"/>
              <a:pathLst>
                <a:path w="492125" h="123190">
                  <a:moveTo>
                    <a:pt x="491610" y="122902"/>
                  </a:moveTo>
                  <a:lnTo>
                    <a:pt x="0" y="122902"/>
                  </a:lnTo>
                  <a:lnTo>
                    <a:pt x="9667" y="75091"/>
                  </a:lnTo>
                  <a:lnTo>
                    <a:pt x="36021" y="36022"/>
                  </a:lnTo>
                  <a:lnTo>
                    <a:pt x="75090" y="9667"/>
                  </a:lnTo>
                  <a:lnTo>
                    <a:pt x="122902" y="0"/>
                  </a:lnTo>
                  <a:lnTo>
                    <a:pt x="368708" y="0"/>
                  </a:lnTo>
                  <a:lnTo>
                    <a:pt x="416570" y="9667"/>
                  </a:lnTo>
                  <a:lnTo>
                    <a:pt x="455633" y="36022"/>
                  </a:lnTo>
                  <a:lnTo>
                    <a:pt x="481959" y="75091"/>
                  </a:lnTo>
                  <a:lnTo>
                    <a:pt x="491610" y="122902"/>
                  </a:lnTo>
                  <a:close/>
                </a:path>
              </a:pathLst>
            </a:custGeom>
            <a:solidFill>
              <a:srgbClr val="DEB1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2994638" y="8167265"/>
            <a:ext cx="153670" cy="891540"/>
          </a:xfrm>
          <a:custGeom>
            <a:avLst/>
            <a:gdLst/>
            <a:ahLst/>
            <a:cxnLst/>
            <a:rect l="l" t="t" r="r" b="b"/>
            <a:pathLst>
              <a:path w="153669" h="891540">
                <a:moveTo>
                  <a:pt x="153628" y="891044"/>
                </a:moveTo>
                <a:lnTo>
                  <a:pt x="0" y="891044"/>
                </a:lnTo>
                <a:lnTo>
                  <a:pt x="6672" y="841920"/>
                </a:lnTo>
                <a:lnTo>
                  <a:pt x="25474" y="797803"/>
                </a:lnTo>
                <a:lnTo>
                  <a:pt x="54583" y="760459"/>
                </a:lnTo>
                <a:lnTo>
                  <a:pt x="92177" y="731654"/>
                </a:lnTo>
                <a:lnTo>
                  <a:pt x="92177" y="621715"/>
                </a:lnTo>
                <a:lnTo>
                  <a:pt x="54077" y="583682"/>
                </a:lnTo>
                <a:lnTo>
                  <a:pt x="25024" y="538088"/>
                </a:lnTo>
                <a:lnTo>
                  <a:pt x="6503" y="486419"/>
                </a:lnTo>
                <a:lnTo>
                  <a:pt x="0" y="430159"/>
                </a:lnTo>
                <a:lnTo>
                  <a:pt x="0" y="368708"/>
                </a:lnTo>
                <a:lnTo>
                  <a:pt x="92177" y="368708"/>
                </a:lnTo>
                <a:lnTo>
                  <a:pt x="92177" y="253007"/>
                </a:lnTo>
                <a:lnTo>
                  <a:pt x="54077" y="214974"/>
                </a:lnTo>
                <a:lnTo>
                  <a:pt x="25024" y="169380"/>
                </a:lnTo>
                <a:lnTo>
                  <a:pt x="6503" y="117711"/>
                </a:lnTo>
                <a:lnTo>
                  <a:pt x="0" y="61451"/>
                </a:lnTo>
                <a:lnTo>
                  <a:pt x="0" y="0"/>
                </a:lnTo>
                <a:lnTo>
                  <a:pt x="130690" y="151"/>
                </a:lnTo>
                <a:lnTo>
                  <a:pt x="153628" y="2160"/>
                </a:lnTo>
                <a:close/>
              </a:path>
            </a:pathLst>
          </a:custGeom>
          <a:solidFill>
            <a:srgbClr val="CC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3056090" y="8873956"/>
            <a:ext cx="492125" cy="184785"/>
            <a:chOff x="3056090" y="8873956"/>
            <a:chExt cx="492125" cy="184785"/>
          </a:xfrm>
        </p:grpSpPr>
        <p:sp>
          <p:nvSpPr>
            <p:cNvPr id="18" name="object 18"/>
            <p:cNvSpPr/>
            <p:nvPr/>
          </p:nvSpPr>
          <p:spPr>
            <a:xfrm>
              <a:off x="3240444" y="8873956"/>
              <a:ext cx="61594" cy="92710"/>
            </a:xfrm>
            <a:custGeom>
              <a:avLst/>
              <a:gdLst/>
              <a:ahLst/>
              <a:cxnLst/>
              <a:rect l="l" t="t" r="r" b="b"/>
              <a:pathLst>
                <a:path w="61595" h="92709">
                  <a:moveTo>
                    <a:pt x="61451" y="92177"/>
                  </a:moveTo>
                  <a:lnTo>
                    <a:pt x="0" y="92177"/>
                  </a:lnTo>
                  <a:lnTo>
                    <a:pt x="0" y="0"/>
                  </a:lnTo>
                  <a:lnTo>
                    <a:pt x="61451" y="0"/>
                  </a:lnTo>
                  <a:lnTo>
                    <a:pt x="61451" y="92177"/>
                  </a:lnTo>
                  <a:close/>
                </a:path>
              </a:pathLst>
            </a:custGeom>
            <a:solidFill>
              <a:srgbClr val="CF9D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56090" y="8935407"/>
              <a:ext cx="492125" cy="123189"/>
            </a:xfrm>
            <a:custGeom>
              <a:avLst/>
              <a:gdLst/>
              <a:ahLst/>
              <a:cxnLst/>
              <a:rect l="l" t="t" r="r" b="b"/>
              <a:pathLst>
                <a:path w="492125" h="123190">
                  <a:moveTo>
                    <a:pt x="491610" y="122902"/>
                  </a:moveTo>
                  <a:lnTo>
                    <a:pt x="0" y="122902"/>
                  </a:lnTo>
                  <a:lnTo>
                    <a:pt x="9650" y="75091"/>
                  </a:lnTo>
                  <a:lnTo>
                    <a:pt x="35977" y="36022"/>
                  </a:lnTo>
                  <a:lnTo>
                    <a:pt x="75040" y="9667"/>
                  </a:lnTo>
                  <a:lnTo>
                    <a:pt x="122902" y="0"/>
                  </a:lnTo>
                  <a:lnTo>
                    <a:pt x="368708" y="0"/>
                  </a:lnTo>
                  <a:lnTo>
                    <a:pt x="416570" y="9667"/>
                  </a:lnTo>
                  <a:lnTo>
                    <a:pt x="455633" y="36022"/>
                  </a:lnTo>
                  <a:lnTo>
                    <a:pt x="481959" y="75091"/>
                  </a:lnTo>
                  <a:lnTo>
                    <a:pt x="491610" y="122902"/>
                  </a:lnTo>
                  <a:close/>
                </a:path>
              </a:pathLst>
            </a:custGeom>
            <a:solidFill>
              <a:srgbClr val="DEB1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3056090" y="8474522"/>
            <a:ext cx="491610" cy="307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56090" y="8228717"/>
            <a:ext cx="245805" cy="1843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65611" y="9027584"/>
            <a:ext cx="1905000" cy="61594"/>
          </a:xfrm>
          <a:custGeom>
            <a:avLst/>
            <a:gdLst/>
            <a:ahLst/>
            <a:cxnLst/>
            <a:rect l="l" t="t" r="r" b="b"/>
            <a:pathLst>
              <a:path w="1905000" h="61595">
                <a:moveTo>
                  <a:pt x="1904991" y="61451"/>
                </a:moveTo>
                <a:lnTo>
                  <a:pt x="0" y="61451"/>
                </a:lnTo>
                <a:lnTo>
                  <a:pt x="0" y="0"/>
                </a:lnTo>
                <a:lnTo>
                  <a:pt x="1904991" y="0"/>
                </a:lnTo>
                <a:lnTo>
                  <a:pt x="1904991" y="61451"/>
                </a:lnTo>
                <a:close/>
              </a:path>
            </a:pathLst>
          </a:custGeom>
          <a:solidFill>
            <a:srgbClr val="B178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10850" y="7706380"/>
            <a:ext cx="123189" cy="123189"/>
          </a:xfrm>
          <a:custGeom>
            <a:avLst/>
            <a:gdLst/>
            <a:ahLst/>
            <a:cxnLst/>
            <a:rect l="l" t="t" r="r" b="b"/>
            <a:pathLst>
              <a:path w="123189" h="123190">
                <a:moveTo>
                  <a:pt x="122902" y="122902"/>
                </a:moveTo>
                <a:lnTo>
                  <a:pt x="0" y="122902"/>
                </a:lnTo>
                <a:lnTo>
                  <a:pt x="0" y="0"/>
                </a:lnTo>
                <a:lnTo>
                  <a:pt x="122902" y="0"/>
                </a:lnTo>
                <a:lnTo>
                  <a:pt x="122902" y="122902"/>
                </a:lnTo>
                <a:close/>
              </a:path>
            </a:pathLst>
          </a:custGeom>
          <a:solidFill>
            <a:srgbClr val="4EC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56656" y="7706380"/>
            <a:ext cx="123189" cy="123189"/>
          </a:xfrm>
          <a:custGeom>
            <a:avLst/>
            <a:gdLst/>
            <a:ahLst/>
            <a:cxnLst/>
            <a:rect l="l" t="t" r="r" b="b"/>
            <a:pathLst>
              <a:path w="123189" h="123190">
                <a:moveTo>
                  <a:pt x="122902" y="122902"/>
                </a:moveTo>
                <a:lnTo>
                  <a:pt x="0" y="122902"/>
                </a:lnTo>
                <a:lnTo>
                  <a:pt x="0" y="0"/>
                </a:lnTo>
                <a:lnTo>
                  <a:pt x="122902" y="0"/>
                </a:lnTo>
                <a:lnTo>
                  <a:pt x="122902" y="122902"/>
                </a:lnTo>
                <a:close/>
              </a:path>
            </a:pathLst>
          </a:custGeom>
          <a:solidFill>
            <a:srgbClr val="4EC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02461" y="7706380"/>
            <a:ext cx="123189" cy="123189"/>
          </a:xfrm>
          <a:custGeom>
            <a:avLst/>
            <a:gdLst/>
            <a:ahLst/>
            <a:cxnLst/>
            <a:rect l="l" t="t" r="r" b="b"/>
            <a:pathLst>
              <a:path w="123189" h="123190">
                <a:moveTo>
                  <a:pt x="122902" y="122902"/>
                </a:moveTo>
                <a:lnTo>
                  <a:pt x="0" y="122902"/>
                </a:lnTo>
                <a:lnTo>
                  <a:pt x="0" y="0"/>
                </a:lnTo>
                <a:lnTo>
                  <a:pt x="122902" y="0"/>
                </a:lnTo>
                <a:lnTo>
                  <a:pt x="122902" y="122902"/>
                </a:lnTo>
                <a:close/>
              </a:path>
            </a:pathLst>
          </a:custGeom>
          <a:solidFill>
            <a:srgbClr val="4EC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10850" y="7952185"/>
            <a:ext cx="123189" cy="123189"/>
          </a:xfrm>
          <a:custGeom>
            <a:avLst/>
            <a:gdLst/>
            <a:ahLst/>
            <a:cxnLst/>
            <a:rect l="l" t="t" r="r" b="b"/>
            <a:pathLst>
              <a:path w="123189" h="123190">
                <a:moveTo>
                  <a:pt x="122902" y="122902"/>
                </a:moveTo>
                <a:lnTo>
                  <a:pt x="0" y="122902"/>
                </a:lnTo>
                <a:lnTo>
                  <a:pt x="0" y="0"/>
                </a:lnTo>
                <a:lnTo>
                  <a:pt x="122902" y="0"/>
                </a:lnTo>
                <a:lnTo>
                  <a:pt x="122902" y="122902"/>
                </a:lnTo>
                <a:close/>
              </a:path>
            </a:pathLst>
          </a:custGeom>
          <a:solidFill>
            <a:srgbClr val="4EC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56656" y="7952185"/>
            <a:ext cx="123189" cy="123189"/>
          </a:xfrm>
          <a:custGeom>
            <a:avLst/>
            <a:gdLst/>
            <a:ahLst/>
            <a:cxnLst/>
            <a:rect l="l" t="t" r="r" b="b"/>
            <a:pathLst>
              <a:path w="123189" h="123190">
                <a:moveTo>
                  <a:pt x="122902" y="122902"/>
                </a:moveTo>
                <a:lnTo>
                  <a:pt x="0" y="122902"/>
                </a:lnTo>
                <a:lnTo>
                  <a:pt x="0" y="0"/>
                </a:lnTo>
                <a:lnTo>
                  <a:pt x="122902" y="0"/>
                </a:lnTo>
                <a:lnTo>
                  <a:pt x="122902" y="122902"/>
                </a:lnTo>
                <a:close/>
              </a:path>
            </a:pathLst>
          </a:custGeom>
          <a:solidFill>
            <a:srgbClr val="4EC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02461" y="7952185"/>
            <a:ext cx="123189" cy="123189"/>
          </a:xfrm>
          <a:custGeom>
            <a:avLst/>
            <a:gdLst/>
            <a:ahLst/>
            <a:cxnLst/>
            <a:rect l="l" t="t" r="r" b="b"/>
            <a:pathLst>
              <a:path w="123189" h="123190">
                <a:moveTo>
                  <a:pt x="122902" y="122902"/>
                </a:moveTo>
                <a:lnTo>
                  <a:pt x="0" y="122902"/>
                </a:lnTo>
                <a:lnTo>
                  <a:pt x="0" y="0"/>
                </a:lnTo>
                <a:lnTo>
                  <a:pt x="122902" y="0"/>
                </a:lnTo>
                <a:lnTo>
                  <a:pt x="122902" y="122902"/>
                </a:lnTo>
                <a:close/>
              </a:path>
            </a:pathLst>
          </a:custGeom>
          <a:solidFill>
            <a:srgbClr val="4EC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80125" y="7460575"/>
            <a:ext cx="676275" cy="61594"/>
          </a:xfrm>
          <a:custGeom>
            <a:avLst/>
            <a:gdLst/>
            <a:ahLst/>
            <a:cxnLst/>
            <a:rect l="l" t="t" r="r" b="b"/>
            <a:pathLst>
              <a:path w="676275" h="61595">
                <a:moveTo>
                  <a:pt x="0" y="61451"/>
                </a:moveTo>
                <a:lnTo>
                  <a:pt x="675964" y="61451"/>
                </a:lnTo>
                <a:lnTo>
                  <a:pt x="675964" y="0"/>
                </a:lnTo>
                <a:lnTo>
                  <a:pt x="0" y="0"/>
                </a:lnTo>
                <a:lnTo>
                  <a:pt x="0" y="61451"/>
                </a:lnTo>
                <a:close/>
              </a:path>
            </a:pathLst>
          </a:custGeom>
          <a:solidFill>
            <a:srgbClr val="E6E8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88514" y="8474522"/>
            <a:ext cx="491610" cy="307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34319" y="8228717"/>
            <a:ext cx="245805" cy="1843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72302" y="7337673"/>
            <a:ext cx="492125" cy="61594"/>
          </a:xfrm>
          <a:custGeom>
            <a:avLst/>
            <a:gdLst/>
            <a:ahLst/>
            <a:cxnLst/>
            <a:rect l="l" t="t" r="r" b="b"/>
            <a:pathLst>
              <a:path w="492125" h="61595">
                <a:moveTo>
                  <a:pt x="0" y="61451"/>
                </a:moveTo>
                <a:lnTo>
                  <a:pt x="491610" y="61451"/>
                </a:lnTo>
                <a:lnTo>
                  <a:pt x="491610" y="0"/>
                </a:lnTo>
                <a:lnTo>
                  <a:pt x="0" y="0"/>
                </a:lnTo>
                <a:lnTo>
                  <a:pt x="0" y="61451"/>
                </a:lnTo>
                <a:close/>
              </a:path>
            </a:pathLst>
          </a:custGeom>
          <a:solidFill>
            <a:srgbClr val="E6E8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41010" y="7184044"/>
            <a:ext cx="61594" cy="92710"/>
          </a:xfrm>
          <a:custGeom>
            <a:avLst/>
            <a:gdLst/>
            <a:ahLst/>
            <a:cxnLst/>
            <a:rect l="l" t="t" r="r" b="b"/>
            <a:pathLst>
              <a:path w="61594" h="92709">
                <a:moveTo>
                  <a:pt x="0" y="92177"/>
                </a:moveTo>
                <a:lnTo>
                  <a:pt x="61451" y="92177"/>
                </a:lnTo>
                <a:lnTo>
                  <a:pt x="61451" y="0"/>
                </a:lnTo>
                <a:lnTo>
                  <a:pt x="0" y="0"/>
                </a:lnTo>
                <a:lnTo>
                  <a:pt x="0" y="92177"/>
                </a:lnTo>
                <a:close/>
              </a:path>
            </a:pathLst>
          </a:custGeom>
          <a:solidFill>
            <a:srgbClr val="E6E8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33753" y="7184044"/>
            <a:ext cx="61594" cy="92710"/>
          </a:xfrm>
          <a:custGeom>
            <a:avLst/>
            <a:gdLst/>
            <a:ahLst/>
            <a:cxnLst/>
            <a:rect l="l" t="t" r="r" b="b"/>
            <a:pathLst>
              <a:path w="61594" h="92709">
                <a:moveTo>
                  <a:pt x="0" y="92177"/>
                </a:moveTo>
                <a:lnTo>
                  <a:pt x="61451" y="92177"/>
                </a:lnTo>
                <a:lnTo>
                  <a:pt x="61451" y="0"/>
                </a:lnTo>
                <a:lnTo>
                  <a:pt x="0" y="0"/>
                </a:lnTo>
                <a:lnTo>
                  <a:pt x="0" y="92177"/>
                </a:lnTo>
                <a:close/>
              </a:path>
            </a:pathLst>
          </a:custGeom>
          <a:solidFill>
            <a:srgbClr val="E6E8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03028" y="8197991"/>
            <a:ext cx="430530" cy="123189"/>
          </a:xfrm>
          <a:custGeom>
            <a:avLst/>
            <a:gdLst/>
            <a:ahLst/>
            <a:cxnLst/>
            <a:rect l="l" t="t" r="r" b="b"/>
            <a:pathLst>
              <a:path w="430530" h="123190">
                <a:moveTo>
                  <a:pt x="430159" y="122902"/>
                </a:moveTo>
                <a:lnTo>
                  <a:pt x="0" y="122902"/>
                </a:lnTo>
                <a:lnTo>
                  <a:pt x="0" y="0"/>
                </a:lnTo>
                <a:lnTo>
                  <a:pt x="430159" y="0"/>
                </a:lnTo>
                <a:lnTo>
                  <a:pt x="430159" y="122902"/>
                </a:lnTo>
                <a:close/>
              </a:path>
            </a:pathLst>
          </a:custGeom>
          <a:solidFill>
            <a:srgbClr val="4EC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80125" y="7522026"/>
            <a:ext cx="676275" cy="61594"/>
          </a:xfrm>
          <a:custGeom>
            <a:avLst/>
            <a:gdLst/>
            <a:ahLst/>
            <a:cxnLst/>
            <a:rect l="l" t="t" r="r" b="b"/>
            <a:pathLst>
              <a:path w="676275" h="61595">
                <a:moveTo>
                  <a:pt x="675964" y="61451"/>
                </a:moveTo>
                <a:lnTo>
                  <a:pt x="0" y="61451"/>
                </a:lnTo>
                <a:lnTo>
                  <a:pt x="0" y="0"/>
                </a:lnTo>
                <a:lnTo>
                  <a:pt x="675964" y="0"/>
                </a:lnTo>
                <a:lnTo>
                  <a:pt x="675964" y="61451"/>
                </a:lnTo>
                <a:close/>
              </a:path>
            </a:pathLst>
          </a:custGeom>
          <a:solidFill>
            <a:srgbClr val="CC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72302" y="7399124"/>
            <a:ext cx="492125" cy="61594"/>
          </a:xfrm>
          <a:custGeom>
            <a:avLst/>
            <a:gdLst/>
            <a:ahLst/>
            <a:cxnLst/>
            <a:rect l="l" t="t" r="r" b="b"/>
            <a:pathLst>
              <a:path w="492125" h="61595">
                <a:moveTo>
                  <a:pt x="491610" y="61451"/>
                </a:moveTo>
                <a:lnTo>
                  <a:pt x="0" y="61451"/>
                </a:lnTo>
                <a:lnTo>
                  <a:pt x="0" y="0"/>
                </a:lnTo>
                <a:lnTo>
                  <a:pt x="491610" y="0"/>
                </a:lnTo>
                <a:lnTo>
                  <a:pt x="491610" y="61451"/>
                </a:lnTo>
                <a:close/>
              </a:path>
            </a:pathLst>
          </a:custGeom>
          <a:solidFill>
            <a:srgbClr val="CC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33753" y="727622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4" h="61595">
                <a:moveTo>
                  <a:pt x="61451" y="61451"/>
                </a:moveTo>
                <a:lnTo>
                  <a:pt x="0" y="61451"/>
                </a:lnTo>
                <a:lnTo>
                  <a:pt x="0" y="0"/>
                </a:lnTo>
                <a:lnTo>
                  <a:pt x="61451" y="0"/>
                </a:lnTo>
                <a:lnTo>
                  <a:pt x="61451" y="61451"/>
                </a:lnTo>
                <a:close/>
              </a:path>
            </a:pathLst>
          </a:custGeom>
          <a:solidFill>
            <a:srgbClr val="CC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841010" y="727622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4" h="61595">
                <a:moveTo>
                  <a:pt x="61451" y="61451"/>
                </a:moveTo>
                <a:lnTo>
                  <a:pt x="0" y="61451"/>
                </a:lnTo>
                <a:lnTo>
                  <a:pt x="0" y="0"/>
                </a:lnTo>
                <a:lnTo>
                  <a:pt x="61451" y="0"/>
                </a:lnTo>
                <a:lnTo>
                  <a:pt x="61451" y="61451"/>
                </a:lnTo>
                <a:close/>
              </a:path>
            </a:pathLst>
          </a:custGeom>
          <a:solidFill>
            <a:srgbClr val="CC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03028" y="8966133"/>
            <a:ext cx="430530" cy="61594"/>
          </a:xfrm>
          <a:custGeom>
            <a:avLst/>
            <a:gdLst/>
            <a:ahLst/>
            <a:cxnLst/>
            <a:rect l="l" t="t" r="r" b="b"/>
            <a:pathLst>
              <a:path w="430530" h="61595">
                <a:moveTo>
                  <a:pt x="430159" y="61451"/>
                </a:moveTo>
                <a:lnTo>
                  <a:pt x="0" y="61451"/>
                </a:lnTo>
                <a:lnTo>
                  <a:pt x="0" y="0"/>
                </a:lnTo>
                <a:lnTo>
                  <a:pt x="430159" y="0"/>
                </a:lnTo>
                <a:lnTo>
                  <a:pt x="430159" y="61451"/>
                </a:lnTo>
                <a:close/>
              </a:path>
            </a:pathLst>
          </a:custGeom>
          <a:solidFill>
            <a:srgbClr val="FFC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6087354" y="450415"/>
            <a:ext cx="8681720" cy="2980690"/>
          </a:xfrm>
          <a:prstGeom prst="rect">
            <a:avLst/>
          </a:prstGeom>
        </p:spPr>
        <p:txBody>
          <a:bodyPr vert="horz" wrap="square" lIns="0" tIns="4933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85"/>
              </a:spcBef>
            </a:pPr>
            <a:r>
              <a:rPr lang="en-US" sz="8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30%</a:t>
            </a:r>
            <a:endParaRPr sz="81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15199"/>
              </a:lnSpc>
              <a:spcBef>
                <a:spcPts val="910"/>
              </a:spcBef>
            </a:pPr>
            <a:r>
              <a:rPr sz="3200" b="0" spc="-80" dirty="0">
                <a:solidFill>
                  <a:srgbClr val="363738"/>
                </a:solidFill>
                <a:latin typeface="Arial"/>
                <a:cs typeface="Arial"/>
              </a:rPr>
              <a:t>30%</a:t>
            </a:r>
            <a:r>
              <a:rPr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spc="135" dirty="0">
                <a:solidFill>
                  <a:srgbClr val="363738"/>
                </a:solidFill>
                <a:latin typeface="Arial"/>
                <a:cs typeface="Arial"/>
              </a:rPr>
              <a:t>of</a:t>
            </a:r>
            <a:r>
              <a:rPr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spc="55" dirty="0">
                <a:solidFill>
                  <a:srgbClr val="363738"/>
                </a:solidFill>
                <a:latin typeface="Arial"/>
                <a:cs typeface="Arial"/>
              </a:rPr>
              <a:t>the</a:t>
            </a:r>
            <a:r>
              <a:rPr sz="3200" b="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spc="95" dirty="0">
                <a:solidFill>
                  <a:srgbClr val="363738"/>
                </a:solidFill>
                <a:latin typeface="Arial"/>
                <a:cs typeface="Arial"/>
              </a:rPr>
              <a:t>total</a:t>
            </a:r>
            <a:r>
              <a:rPr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spc="-70" dirty="0">
                <a:solidFill>
                  <a:srgbClr val="363738"/>
                </a:solidFill>
                <a:latin typeface="Arial"/>
                <a:cs typeface="Arial"/>
              </a:rPr>
              <a:t>game</a:t>
            </a:r>
            <a:r>
              <a:rPr sz="3200" b="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dirty="0">
                <a:solidFill>
                  <a:srgbClr val="363738"/>
                </a:solidFill>
                <a:latin typeface="Arial"/>
                <a:cs typeface="Arial"/>
              </a:rPr>
              <a:t>income</a:t>
            </a:r>
            <a:r>
              <a:rPr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spc="60" dirty="0">
                <a:solidFill>
                  <a:srgbClr val="363738"/>
                </a:solidFill>
                <a:latin typeface="Arial"/>
                <a:cs typeface="Arial"/>
              </a:rPr>
              <a:t>will</a:t>
            </a:r>
            <a:r>
              <a:rPr sz="3200" b="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spc="-50" dirty="0">
                <a:solidFill>
                  <a:srgbClr val="363738"/>
                </a:solidFill>
                <a:latin typeface="Arial"/>
                <a:cs typeface="Arial"/>
              </a:rPr>
              <a:t>be</a:t>
            </a:r>
            <a:r>
              <a:rPr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spc="-25" dirty="0">
                <a:solidFill>
                  <a:srgbClr val="363738"/>
                </a:solidFill>
                <a:latin typeface="Arial"/>
                <a:cs typeface="Arial"/>
              </a:rPr>
              <a:t>given</a:t>
            </a:r>
            <a:r>
              <a:rPr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spc="140" dirty="0">
                <a:solidFill>
                  <a:srgbClr val="363738"/>
                </a:solidFill>
                <a:latin typeface="Arial"/>
                <a:cs typeface="Arial"/>
              </a:rPr>
              <a:t>to</a:t>
            </a:r>
            <a:r>
              <a:rPr sz="3200" b="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spc="55" dirty="0">
                <a:solidFill>
                  <a:srgbClr val="363738"/>
                </a:solidFill>
                <a:latin typeface="Arial"/>
                <a:cs typeface="Arial"/>
              </a:rPr>
              <a:t>the  </a:t>
            </a:r>
            <a:r>
              <a:rPr sz="3200" b="0" spc="-60" dirty="0">
                <a:solidFill>
                  <a:srgbClr val="363738"/>
                </a:solidFill>
                <a:latin typeface="Arial"/>
                <a:cs typeface="Arial"/>
              </a:rPr>
              <a:t>season</a:t>
            </a:r>
            <a:r>
              <a:rPr sz="3200" b="0" spc="-254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spc="15" dirty="0">
                <a:solidFill>
                  <a:srgbClr val="363738"/>
                </a:solidFill>
                <a:latin typeface="Arial"/>
                <a:cs typeface="Arial"/>
              </a:rPr>
              <a:t>winner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body" idx="1"/>
          </p:nvPr>
        </p:nvSpPr>
        <p:spPr>
          <a:xfrm>
            <a:off x="4586361" y="3513085"/>
            <a:ext cx="9115278" cy="2980690"/>
          </a:xfrm>
          <a:prstGeom prst="rect">
            <a:avLst/>
          </a:prstGeom>
        </p:spPr>
        <p:txBody>
          <a:bodyPr vert="horz" wrap="square" lIns="0" tIns="493395" rIns="0" bIns="0" rtlCol="0">
            <a:spAutoFit/>
          </a:bodyPr>
          <a:lstStyle/>
          <a:p>
            <a:pPr marL="1513205">
              <a:lnSpc>
                <a:spcPct val="100000"/>
              </a:lnSpc>
              <a:spcBef>
                <a:spcPts val="3885"/>
              </a:spcBef>
            </a:pPr>
            <a:endParaRPr lang="en-US" spc="-206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13205" marR="5080">
              <a:lnSpc>
                <a:spcPct val="115199"/>
              </a:lnSpc>
              <a:spcBef>
                <a:spcPts val="910"/>
              </a:spcBef>
            </a:pPr>
            <a:r>
              <a:rPr lang="en-US" sz="3200" b="0" spc="-85" dirty="0">
                <a:solidFill>
                  <a:srgbClr val="363738"/>
                </a:solidFill>
                <a:latin typeface="Arial"/>
                <a:cs typeface="Arial"/>
              </a:rPr>
              <a:t>50%</a:t>
            </a:r>
            <a:r>
              <a:rPr lang="en-US"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spc="135" dirty="0">
                <a:solidFill>
                  <a:srgbClr val="363738"/>
                </a:solidFill>
                <a:latin typeface="Arial"/>
                <a:cs typeface="Arial"/>
              </a:rPr>
              <a:t>of</a:t>
            </a:r>
            <a:r>
              <a:rPr lang="en-US"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spc="55" dirty="0">
                <a:solidFill>
                  <a:srgbClr val="363738"/>
                </a:solidFill>
                <a:latin typeface="Arial"/>
                <a:cs typeface="Arial"/>
              </a:rPr>
              <a:t>the</a:t>
            </a:r>
            <a:r>
              <a:rPr lang="en-US"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spc="95" dirty="0">
                <a:solidFill>
                  <a:srgbClr val="363738"/>
                </a:solidFill>
                <a:latin typeface="Arial"/>
                <a:cs typeface="Arial"/>
              </a:rPr>
              <a:t>total</a:t>
            </a:r>
            <a:r>
              <a:rPr lang="en-US" sz="3200" b="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dirty="0">
                <a:solidFill>
                  <a:srgbClr val="363738"/>
                </a:solidFill>
                <a:latin typeface="Arial"/>
                <a:cs typeface="Arial"/>
              </a:rPr>
              <a:t>income</a:t>
            </a:r>
            <a:r>
              <a:rPr lang="en-US"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spc="60" dirty="0">
                <a:solidFill>
                  <a:srgbClr val="363738"/>
                </a:solidFill>
                <a:latin typeface="Arial"/>
                <a:cs typeface="Arial"/>
              </a:rPr>
              <a:t>will</a:t>
            </a:r>
            <a:r>
              <a:rPr lang="en-US"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spc="-50" dirty="0">
                <a:solidFill>
                  <a:srgbClr val="363738"/>
                </a:solidFill>
                <a:latin typeface="Arial"/>
                <a:cs typeface="Arial"/>
              </a:rPr>
              <a:t>be</a:t>
            </a:r>
            <a:r>
              <a:rPr lang="en-US" sz="3200" b="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spc="-25" dirty="0">
                <a:solidFill>
                  <a:srgbClr val="363738"/>
                </a:solidFill>
                <a:latin typeface="Arial"/>
                <a:cs typeface="Arial"/>
              </a:rPr>
              <a:t>given</a:t>
            </a:r>
            <a:r>
              <a:rPr lang="en-US"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spc="140" dirty="0">
                <a:solidFill>
                  <a:srgbClr val="363738"/>
                </a:solidFill>
                <a:latin typeface="Arial"/>
                <a:cs typeface="Arial"/>
              </a:rPr>
              <a:t>to</a:t>
            </a:r>
            <a:r>
              <a:rPr lang="en-US"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spc="55" dirty="0">
                <a:solidFill>
                  <a:srgbClr val="363738"/>
                </a:solidFill>
                <a:latin typeface="Arial"/>
                <a:cs typeface="Arial"/>
              </a:rPr>
              <a:t>the  </a:t>
            </a:r>
            <a:r>
              <a:rPr lang="en-US" sz="3200" b="0" spc="10" dirty="0">
                <a:solidFill>
                  <a:srgbClr val="363738"/>
                </a:solidFill>
                <a:latin typeface="Arial"/>
                <a:cs typeface="Arial"/>
              </a:rPr>
              <a:t>Investors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087354" y="6828419"/>
            <a:ext cx="8919210" cy="2418715"/>
          </a:xfrm>
          <a:prstGeom prst="rect">
            <a:avLst/>
          </a:prstGeom>
        </p:spPr>
        <p:txBody>
          <a:bodyPr vert="horz" wrap="square" lIns="0" tIns="4933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85"/>
              </a:spcBef>
            </a:pPr>
            <a:r>
              <a:rPr lang="en-US" sz="8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endParaRPr sz="8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3200" spc="-45" dirty="0">
                <a:solidFill>
                  <a:srgbClr val="363738"/>
                </a:solidFill>
                <a:latin typeface="Arial"/>
                <a:cs typeface="Arial"/>
              </a:rPr>
              <a:t>Rest</a:t>
            </a:r>
            <a:r>
              <a:rPr sz="320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135" dirty="0">
                <a:solidFill>
                  <a:srgbClr val="363738"/>
                </a:solidFill>
                <a:latin typeface="Arial"/>
                <a:cs typeface="Arial"/>
              </a:rPr>
              <a:t>of</a:t>
            </a:r>
            <a:r>
              <a:rPr sz="320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55" dirty="0">
                <a:solidFill>
                  <a:srgbClr val="363738"/>
                </a:solidFill>
                <a:latin typeface="Arial"/>
                <a:cs typeface="Arial"/>
              </a:rPr>
              <a:t>the</a:t>
            </a:r>
            <a:r>
              <a:rPr sz="320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-50" dirty="0">
                <a:solidFill>
                  <a:srgbClr val="363738"/>
                </a:solidFill>
                <a:latin typeface="Arial"/>
                <a:cs typeface="Arial"/>
              </a:rPr>
              <a:t>money</a:t>
            </a:r>
            <a:r>
              <a:rPr sz="320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363738"/>
                </a:solidFill>
                <a:latin typeface="Arial"/>
                <a:cs typeface="Arial"/>
              </a:rPr>
              <a:t>is</a:t>
            </a:r>
            <a:r>
              <a:rPr sz="320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363738"/>
                </a:solidFill>
                <a:latin typeface="Arial"/>
                <a:cs typeface="Arial"/>
              </a:rPr>
              <a:t>retained</a:t>
            </a:r>
            <a:r>
              <a:rPr sz="320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140" dirty="0">
                <a:solidFill>
                  <a:srgbClr val="363738"/>
                </a:solidFill>
                <a:latin typeface="Arial"/>
                <a:cs typeface="Arial"/>
              </a:rPr>
              <a:t>to</a:t>
            </a:r>
            <a:r>
              <a:rPr sz="320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55" dirty="0">
                <a:solidFill>
                  <a:srgbClr val="363738"/>
                </a:solidFill>
                <a:latin typeface="Arial"/>
                <a:cs typeface="Arial"/>
              </a:rPr>
              <a:t>the</a:t>
            </a:r>
            <a:r>
              <a:rPr sz="320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-35" dirty="0">
                <a:solidFill>
                  <a:srgbClr val="363738"/>
                </a:solidFill>
                <a:latin typeface="Arial"/>
                <a:cs typeface="Arial"/>
              </a:rPr>
              <a:t>company</a:t>
            </a:r>
            <a:r>
              <a:rPr sz="320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363738"/>
                </a:solidFill>
                <a:latin typeface="Arial"/>
                <a:cs typeface="Arial"/>
              </a:rPr>
              <a:t>fund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7577607" y="9481145"/>
            <a:ext cx="2844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815" dirty="0">
                <a:solidFill>
                  <a:srgbClr val="363738"/>
                </a:solidFill>
                <a:latin typeface="Verdana"/>
                <a:cs typeface="Verdana"/>
              </a:rPr>
              <a:t>1</a:t>
            </a:r>
            <a:r>
              <a:rPr sz="2200" b="1" spc="-275" dirty="0">
                <a:solidFill>
                  <a:srgbClr val="363738"/>
                </a:solidFill>
                <a:latin typeface="Verdana"/>
                <a:cs typeface="Verdana"/>
              </a:rPr>
              <a:t>4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767162" y="6267715"/>
            <a:ext cx="167893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latin typeface="Arial"/>
                <a:cs typeface="Arial"/>
              </a:rPr>
              <a:t>Investors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342762" y="9248868"/>
            <a:ext cx="274828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latin typeface="Arial"/>
                <a:cs typeface="Arial"/>
              </a:rPr>
              <a:t>COMPANY</a:t>
            </a:r>
            <a:r>
              <a:rPr sz="2600" b="1" spc="-105" dirty="0">
                <a:latin typeface="Arial"/>
                <a:cs typeface="Arial"/>
              </a:rPr>
              <a:t> </a:t>
            </a:r>
            <a:r>
              <a:rPr sz="2600" b="1" spc="45" dirty="0">
                <a:latin typeface="Arial"/>
                <a:cs typeface="Arial"/>
              </a:rPr>
              <a:t>FUND</a:t>
            </a:r>
            <a:endParaRPr sz="26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130895" y="2663063"/>
            <a:ext cx="308165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-125" dirty="0">
                <a:latin typeface="Arial"/>
                <a:cs typeface="Arial"/>
              </a:rPr>
              <a:t>SEASON</a:t>
            </a:r>
            <a:r>
              <a:rPr sz="2700" b="1" spc="-120" dirty="0">
                <a:latin typeface="Arial"/>
                <a:cs typeface="Arial"/>
              </a:rPr>
              <a:t> </a:t>
            </a:r>
            <a:r>
              <a:rPr sz="2700" b="1" spc="-15" dirty="0">
                <a:latin typeface="Arial"/>
                <a:cs typeface="Arial"/>
              </a:rPr>
              <a:t>WINNERS</a:t>
            </a:r>
            <a:endParaRPr sz="2700">
              <a:latin typeface="Arial"/>
              <a:cs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AB7D14-5282-489B-9F8A-723B93410832}"/>
              </a:ext>
            </a:extLst>
          </p:cNvPr>
          <p:cNvSpPr txBox="1"/>
          <p:nvPr/>
        </p:nvSpPr>
        <p:spPr>
          <a:xfrm>
            <a:off x="5943600" y="3924300"/>
            <a:ext cx="65007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50%</a:t>
            </a:r>
            <a:endParaRPr lang="en-AU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65396" y="1849111"/>
            <a:ext cx="7586345" cy="4672330"/>
            <a:chOff x="7265396" y="1849111"/>
            <a:chExt cx="7586345" cy="4672330"/>
          </a:xfrm>
        </p:grpSpPr>
        <p:sp>
          <p:nvSpPr>
            <p:cNvPr id="3" name="object 3"/>
            <p:cNvSpPr/>
            <p:nvPr/>
          </p:nvSpPr>
          <p:spPr>
            <a:xfrm>
              <a:off x="7265396" y="1849111"/>
              <a:ext cx="3371850" cy="3371850"/>
            </a:xfrm>
            <a:custGeom>
              <a:avLst/>
              <a:gdLst/>
              <a:ahLst/>
              <a:cxnLst/>
              <a:rect l="l" t="t" r="r" b="b"/>
              <a:pathLst>
                <a:path w="3371850" h="3371850">
                  <a:moveTo>
                    <a:pt x="1685925" y="3371850"/>
                  </a:moveTo>
                  <a:lnTo>
                    <a:pt x="1637924" y="3371179"/>
                  </a:lnTo>
                  <a:lnTo>
                    <a:pt x="1590255" y="3369181"/>
                  </a:lnTo>
                  <a:lnTo>
                    <a:pt x="1542937" y="3365871"/>
                  </a:lnTo>
                  <a:lnTo>
                    <a:pt x="1495986" y="3361269"/>
                  </a:lnTo>
                  <a:lnTo>
                    <a:pt x="1449421" y="3355392"/>
                  </a:lnTo>
                  <a:lnTo>
                    <a:pt x="1403260" y="3348257"/>
                  </a:lnTo>
                  <a:lnTo>
                    <a:pt x="1357519" y="3339883"/>
                  </a:lnTo>
                  <a:lnTo>
                    <a:pt x="1312218" y="3330287"/>
                  </a:lnTo>
                  <a:lnTo>
                    <a:pt x="1267373" y="3319487"/>
                  </a:lnTo>
                  <a:lnTo>
                    <a:pt x="1223003" y="3307501"/>
                  </a:lnTo>
                  <a:lnTo>
                    <a:pt x="1179125" y="3294346"/>
                  </a:lnTo>
                  <a:lnTo>
                    <a:pt x="1135758" y="3280041"/>
                  </a:lnTo>
                  <a:lnTo>
                    <a:pt x="1092918" y="3264603"/>
                  </a:lnTo>
                  <a:lnTo>
                    <a:pt x="1050624" y="3248050"/>
                  </a:lnTo>
                  <a:lnTo>
                    <a:pt x="1008893" y="3230400"/>
                  </a:lnTo>
                  <a:lnTo>
                    <a:pt x="967744" y="3211670"/>
                  </a:lnTo>
                  <a:lnTo>
                    <a:pt x="927194" y="3191879"/>
                  </a:lnTo>
                  <a:lnTo>
                    <a:pt x="887261" y="3171044"/>
                  </a:lnTo>
                  <a:lnTo>
                    <a:pt x="847962" y="3149183"/>
                  </a:lnTo>
                  <a:lnTo>
                    <a:pt x="809316" y="3126314"/>
                  </a:lnTo>
                  <a:lnTo>
                    <a:pt x="771340" y="3102454"/>
                  </a:lnTo>
                  <a:lnTo>
                    <a:pt x="734052" y="3077621"/>
                  </a:lnTo>
                  <a:lnTo>
                    <a:pt x="697470" y="3051834"/>
                  </a:lnTo>
                  <a:lnTo>
                    <a:pt x="661611" y="3025110"/>
                  </a:lnTo>
                  <a:lnTo>
                    <a:pt x="626494" y="2997466"/>
                  </a:lnTo>
                  <a:lnTo>
                    <a:pt x="592136" y="2968920"/>
                  </a:lnTo>
                  <a:lnTo>
                    <a:pt x="558556" y="2939491"/>
                  </a:lnTo>
                  <a:lnTo>
                    <a:pt x="525770" y="2909196"/>
                  </a:lnTo>
                  <a:lnTo>
                    <a:pt x="493796" y="2878053"/>
                  </a:lnTo>
                  <a:lnTo>
                    <a:pt x="462653" y="2846080"/>
                  </a:lnTo>
                  <a:lnTo>
                    <a:pt x="432358" y="2813294"/>
                  </a:lnTo>
                  <a:lnTo>
                    <a:pt x="402929" y="2779713"/>
                  </a:lnTo>
                  <a:lnTo>
                    <a:pt x="374383" y="2745355"/>
                  </a:lnTo>
                  <a:lnTo>
                    <a:pt x="346740" y="2710238"/>
                  </a:lnTo>
                  <a:lnTo>
                    <a:pt x="320015" y="2674379"/>
                  </a:lnTo>
                  <a:lnTo>
                    <a:pt x="294228" y="2637797"/>
                  </a:lnTo>
                  <a:lnTo>
                    <a:pt x="269395" y="2600509"/>
                  </a:lnTo>
                  <a:lnTo>
                    <a:pt x="245535" y="2562533"/>
                  </a:lnTo>
                  <a:lnTo>
                    <a:pt x="222666" y="2523887"/>
                  </a:lnTo>
                  <a:lnTo>
                    <a:pt x="200805" y="2484589"/>
                  </a:lnTo>
                  <a:lnTo>
                    <a:pt x="179970" y="2444655"/>
                  </a:lnTo>
                  <a:lnTo>
                    <a:pt x="160179" y="2404105"/>
                  </a:lnTo>
                  <a:lnTo>
                    <a:pt x="141449" y="2362956"/>
                  </a:lnTo>
                  <a:lnTo>
                    <a:pt x="123799" y="2321225"/>
                  </a:lnTo>
                  <a:lnTo>
                    <a:pt x="107246" y="2278931"/>
                  </a:lnTo>
                  <a:lnTo>
                    <a:pt x="91808" y="2236092"/>
                  </a:lnTo>
                  <a:lnTo>
                    <a:pt x="77503" y="2192724"/>
                  </a:lnTo>
                  <a:lnTo>
                    <a:pt x="64349" y="2148846"/>
                  </a:lnTo>
                  <a:lnTo>
                    <a:pt x="52362" y="2104476"/>
                  </a:lnTo>
                  <a:lnTo>
                    <a:pt x="41562" y="2059631"/>
                  </a:lnTo>
                  <a:lnTo>
                    <a:pt x="31966" y="2014330"/>
                  </a:lnTo>
                  <a:lnTo>
                    <a:pt x="23592" y="1968589"/>
                  </a:lnTo>
                  <a:lnTo>
                    <a:pt x="16457" y="1922428"/>
                  </a:lnTo>
                  <a:lnTo>
                    <a:pt x="10580" y="1875863"/>
                  </a:lnTo>
                  <a:lnTo>
                    <a:pt x="5978" y="1828912"/>
                  </a:lnTo>
                  <a:lnTo>
                    <a:pt x="2668" y="1781594"/>
                  </a:lnTo>
                  <a:lnTo>
                    <a:pt x="670" y="1733925"/>
                  </a:lnTo>
                  <a:lnTo>
                    <a:pt x="0" y="1685925"/>
                  </a:lnTo>
                  <a:lnTo>
                    <a:pt x="670" y="1637924"/>
                  </a:lnTo>
                  <a:lnTo>
                    <a:pt x="2668" y="1590255"/>
                  </a:lnTo>
                  <a:lnTo>
                    <a:pt x="5978" y="1542937"/>
                  </a:lnTo>
                  <a:lnTo>
                    <a:pt x="10580" y="1495986"/>
                  </a:lnTo>
                  <a:lnTo>
                    <a:pt x="16457" y="1449421"/>
                  </a:lnTo>
                  <a:lnTo>
                    <a:pt x="23592" y="1403260"/>
                  </a:lnTo>
                  <a:lnTo>
                    <a:pt x="31966" y="1357519"/>
                  </a:lnTo>
                  <a:lnTo>
                    <a:pt x="41562" y="1312218"/>
                  </a:lnTo>
                  <a:lnTo>
                    <a:pt x="52362" y="1267373"/>
                  </a:lnTo>
                  <a:lnTo>
                    <a:pt x="64349" y="1223003"/>
                  </a:lnTo>
                  <a:lnTo>
                    <a:pt x="77503" y="1179125"/>
                  </a:lnTo>
                  <a:lnTo>
                    <a:pt x="91808" y="1135758"/>
                  </a:lnTo>
                  <a:lnTo>
                    <a:pt x="107246" y="1092918"/>
                  </a:lnTo>
                  <a:lnTo>
                    <a:pt x="123799" y="1050624"/>
                  </a:lnTo>
                  <a:lnTo>
                    <a:pt x="141449" y="1008893"/>
                  </a:lnTo>
                  <a:lnTo>
                    <a:pt x="160179" y="967744"/>
                  </a:lnTo>
                  <a:lnTo>
                    <a:pt x="179970" y="927194"/>
                  </a:lnTo>
                  <a:lnTo>
                    <a:pt x="200805" y="887261"/>
                  </a:lnTo>
                  <a:lnTo>
                    <a:pt x="222666" y="847962"/>
                  </a:lnTo>
                  <a:lnTo>
                    <a:pt x="245535" y="809316"/>
                  </a:lnTo>
                  <a:lnTo>
                    <a:pt x="269395" y="771340"/>
                  </a:lnTo>
                  <a:lnTo>
                    <a:pt x="294228" y="734052"/>
                  </a:lnTo>
                  <a:lnTo>
                    <a:pt x="320015" y="697470"/>
                  </a:lnTo>
                  <a:lnTo>
                    <a:pt x="346740" y="661611"/>
                  </a:lnTo>
                  <a:lnTo>
                    <a:pt x="374383" y="626494"/>
                  </a:lnTo>
                  <a:lnTo>
                    <a:pt x="402929" y="592136"/>
                  </a:lnTo>
                  <a:lnTo>
                    <a:pt x="432358" y="558556"/>
                  </a:lnTo>
                  <a:lnTo>
                    <a:pt x="462653" y="525770"/>
                  </a:lnTo>
                  <a:lnTo>
                    <a:pt x="493796" y="493796"/>
                  </a:lnTo>
                  <a:lnTo>
                    <a:pt x="525770" y="462653"/>
                  </a:lnTo>
                  <a:lnTo>
                    <a:pt x="558556" y="432358"/>
                  </a:lnTo>
                  <a:lnTo>
                    <a:pt x="592136" y="402929"/>
                  </a:lnTo>
                  <a:lnTo>
                    <a:pt x="626494" y="374383"/>
                  </a:lnTo>
                  <a:lnTo>
                    <a:pt x="661611" y="346740"/>
                  </a:lnTo>
                  <a:lnTo>
                    <a:pt x="697470" y="320015"/>
                  </a:lnTo>
                  <a:lnTo>
                    <a:pt x="734052" y="294228"/>
                  </a:lnTo>
                  <a:lnTo>
                    <a:pt x="771340" y="269395"/>
                  </a:lnTo>
                  <a:lnTo>
                    <a:pt x="809316" y="245535"/>
                  </a:lnTo>
                  <a:lnTo>
                    <a:pt x="847962" y="222666"/>
                  </a:lnTo>
                  <a:lnTo>
                    <a:pt x="887261" y="200805"/>
                  </a:lnTo>
                  <a:lnTo>
                    <a:pt x="927194" y="179970"/>
                  </a:lnTo>
                  <a:lnTo>
                    <a:pt x="967744" y="160179"/>
                  </a:lnTo>
                  <a:lnTo>
                    <a:pt x="1008893" y="141449"/>
                  </a:lnTo>
                  <a:lnTo>
                    <a:pt x="1050624" y="123799"/>
                  </a:lnTo>
                  <a:lnTo>
                    <a:pt x="1092918" y="107246"/>
                  </a:lnTo>
                  <a:lnTo>
                    <a:pt x="1135758" y="91808"/>
                  </a:lnTo>
                  <a:lnTo>
                    <a:pt x="1179125" y="77503"/>
                  </a:lnTo>
                  <a:lnTo>
                    <a:pt x="1223003" y="64349"/>
                  </a:lnTo>
                  <a:lnTo>
                    <a:pt x="1267373" y="52362"/>
                  </a:lnTo>
                  <a:lnTo>
                    <a:pt x="1312218" y="41562"/>
                  </a:lnTo>
                  <a:lnTo>
                    <a:pt x="1357519" y="31966"/>
                  </a:lnTo>
                  <a:lnTo>
                    <a:pt x="1403260" y="23592"/>
                  </a:lnTo>
                  <a:lnTo>
                    <a:pt x="1449421" y="16457"/>
                  </a:lnTo>
                  <a:lnTo>
                    <a:pt x="1495986" y="10580"/>
                  </a:lnTo>
                  <a:lnTo>
                    <a:pt x="1542937" y="5978"/>
                  </a:lnTo>
                  <a:lnTo>
                    <a:pt x="1590255" y="2668"/>
                  </a:lnTo>
                  <a:lnTo>
                    <a:pt x="1637924" y="670"/>
                  </a:lnTo>
                  <a:lnTo>
                    <a:pt x="1685925" y="0"/>
                  </a:lnTo>
                  <a:lnTo>
                    <a:pt x="1733925" y="670"/>
                  </a:lnTo>
                  <a:lnTo>
                    <a:pt x="1781594" y="2668"/>
                  </a:lnTo>
                  <a:lnTo>
                    <a:pt x="1828912" y="5978"/>
                  </a:lnTo>
                  <a:lnTo>
                    <a:pt x="1875863" y="10580"/>
                  </a:lnTo>
                  <a:lnTo>
                    <a:pt x="1922428" y="16457"/>
                  </a:lnTo>
                  <a:lnTo>
                    <a:pt x="1968589" y="23592"/>
                  </a:lnTo>
                  <a:lnTo>
                    <a:pt x="2014330" y="31966"/>
                  </a:lnTo>
                  <a:lnTo>
                    <a:pt x="2059631" y="41562"/>
                  </a:lnTo>
                  <a:lnTo>
                    <a:pt x="2104476" y="52362"/>
                  </a:lnTo>
                  <a:lnTo>
                    <a:pt x="2148846" y="64349"/>
                  </a:lnTo>
                  <a:lnTo>
                    <a:pt x="2192724" y="77503"/>
                  </a:lnTo>
                  <a:lnTo>
                    <a:pt x="2236092" y="91808"/>
                  </a:lnTo>
                  <a:lnTo>
                    <a:pt x="2278931" y="107246"/>
                  </a:lnTo>
                  <a:lnTo>
                    <a:pt x="2321225" y="123799"/>
                  </a:lnTo>
                  <a:lnTo>
                    <a:pt x="2362956" y="141449"/>
                  </a:lnTo>
                  <a:lnTo>
                    <a:pt x="2404105" y="160179"/>
                  </a:lnTo>
                  <a:lnTo>
                    <a:pt x="2444655" y="179970"/>
                  </a:lnTo>
                  <a:lnTo>
                    <a:pt x="2484589" y="200805"/>
                  </a:lnTo>
                  <a:lnTo>
                    <a:pt x="2523887" y="222666"/>
                  </a:lnTo>
                  <a:lnTo>
                    <a:pt x="2562533" y="245535"/>
                  </a:lnTo>
                  <a:lnTo>
                    <a:pt x="2600509" y="269395"/>
                  </a:lnTo>
                  <a:lnTo>
                    <a:pt x="2637797" y="294228"/>
                  </a:lnTo>
                  <a:lnTo>
                    <a:pt x="2674379" y="320015"/>
                  </a:lnTo>
                  <a:lnTo>
                    <a:pt x="2710238" y="346740"/>
                  </a:lnTo>
                  <a:lnTo>
                    <a:pt x="2745355" y="374383"/>
                  </a:lnTo>
                  <a:lnTo>
                    <a:pt x="2779713" y="402929"/>
                  </a:lnTo>
                  <a:lnTo>
                    <a:pt x="2813294" y="432358"/>
                  </a:lnTo>
                  <a:lnTo>
                    <a:pt x="2846080" y="462653"/>
                  </a:lnTo>
                  <a:lnTo>
                    <a:pt x="2878053" y="493796"/>
                  </a:lnTo>
                  <a:lnTo>
                    <a:pt x="2909196" y="525770"/>
                  </a:lnTo>
                  <a:lnTo>
                    <a:pt x="2939491" y="558556"/>
                  </a:lnTo>
                  <a:lnTo>
                    <a:pt x="2968920" y="592136"/>
                  </a:lnTo>
                  <a:lnTo>
                    <a:pt x="2997466" y="626494"/>
                  </a:lnTo>
                  <a:lnTo>
                    <a:pt x="3025110" y="661611"/>
                  </a:lnTo>
                  <a:lnTo>
                    <a:pt x="3051834" y="697470"/>
                  </a:lnTo>
                  <a:lnTo>
                    <a:pt x="3077621" y="734052"/>
                  </a:lnTo>
                  <a:lnTo>
                    <a:pt x="3102454" y="771340"/>
                  </a:lnTo>
                  <a:lnTo>
                    <a:pt x="3126314" y="809316"/>
                  </a:lnTo>
                  <a:lnTo>
                    <a:pt x="3149183" y="847962"/>
                  </a:lnTo>
                  <a:lnTo>
                    <a:pt x="3171044" y="887261"/>
                  </a:lnTo>
                  <a:lnTo>
                    <a:pt x="3191879" y="927194"/>
                  </a:lnTo>
                  <a:lnTo>
                    <a:pt x="3211670" y="967744"/>
                  </a:lnTo>
                  <a:lnTo>
                    <a:pt x="3230400" y="1008893"/>
                  </a:lnTo>
                  <a:lnTo>
                    <a:pt x="3248050" y="1050624"/>
                  </a:lnTo>
                  <a:lnTo>
                    <a:pt x="3264603" y="1092918"/>
                  </a:lnTo>
                  <a:lnTo>
                    <a:pt x="3280041" y="1135758"/>
                  </a:lnTo>
                  <a:lnTo>
                    <a:pt x="3294346" y="1179125"/>
                  </a:lnTo>
                  <a:lnTo>
                    <a:pt x="3307501" y="1223003"/>
                  </a:lnTo>
                  <a:lnTo>
                    <a:pt x="3319487" y="1267373"/>
                  </a:lnTo>
                  <a:lnTo>
                    <a:pt x="3330287" y="1312218"/>
                  </a:lnTo>
                  <a:lnTo>
                    <a:pt x="3339883" y="1357519"/>
                  </a:lnTo>
                  <a:lnTo>
                    <a:pt x="3348257" y="1403260"/>
                  </a:lnTo>
                  <a:lnTo>
                    <a:pt x="3355392" y="1449421"/>
                  </a:lnTo>
                  <a:lnTo>
                    <a:pt x="3361269" y="1495986"/>
                  </a:lnTo>
                  <a:lnTo>
                    <a:pt x="3365871" y="1542937"/>
                  </a:lnTo>
                  <a:lnTo>
                    <a:pt x="3369181" y="1590255"/>
                  </a:lnTo>
                  <a:lnTo>
                    <a:pt x="3371179" y="1637924"/>
                  </a:lnTo>
                  <a:lnTo>
                    <a:pt x="3371850" y="1685925"/>
                  </a:lnTo>
                  <a:lnTo>
                    <a:pt x="3371179" y="1733925"/>
                  </a:lnTo>
                  <a:lnTo>
                    <a:pt x="3369181" y="1781594"/>
                  </a:lnTo>
                  <a:lnTo>
                    <a:pt x="3365871" y="1828912"/>
                  </a:lnTo>
                  <a:lnTo>
                    <a:pt x="3361269" y="1875863"/>
                  </a:lnTo>
                  <a:lnTo>
                    <a:pt x="3355392" y="1922428"/>
                  </a:lnTo>
                  <a:lnTo>
                    <a:pt x="3348257" y="1968589"/>
                  </a:lnTo>
                  <a:lnTo>
                    <a:pt x="3339883" y="2014330"/>
                  </a:lnTo>
                  <a:lnTo>
                    <a:pt x="3330287" y="2059631"/>
                  </a:lnTo>
                  <a:lnTo>
                    <a:pt x="3319487" y="2104476"/>
                  </a:lnTo>
                  <a:lnTo>
                    <a:pt x="3307501" y="2148846"/>
                  </a:lnTo>
                  <a:lnTo>
                    <a:pt x="3294346" y="2192724"/>
                  </a:lnTo>
                  <a:lnTo>
                    <a:pt x="3280041" y="2236092"/>
                  </a:lnTo>
                  <a:lnTo>
                    <a:pt x="3264603" y="2278931"/>
                  </a:lnTo>
                  <a:lnTo>
                    <a:pt x="3248050" y="2321225"/>
                  </a:lnTo>
                  <a:lnTo>
                    <a:pt x="3230400" y="2362956"/>
                  </a:lnTo>
                  <a:lnTo>
                    <a:pt x="3211670" y="2404105"/>
                  </a:lnTo>
                  <a:lnTo>
                    <a:pt x="3191879" y="2444655"/>
                  </a:lnTo>
                  <a:lnTo>
                    <a:pt x="3171044" y="2484589"/>
                  </a:lnTo>
                  <a:lnTo>
                    <a:pt x="3149183" y="2523887"/>
                  </a:lnTo>
                  <a:lnTo>
                    <a:pt x="3126314" y="2562533"/>
                  </a:lnTo>
                  <a:lnTo>
                    <a:pt x="3102454" y="2600509"/>
                  </a:lnTo>
                  <a:lnTo>
                    <a:pt x="3077621" y="2637797"/>
                  </a:lnTo>
                  <a:lnTo>
                    <a:pt x="3051834" y="2674379"/>
                  </a:lnTo>
                  <a:lnTo>
                    <a:pt x="3025110" y="2710238"/>
                  </a:lnTo>
                  <a:lnTo>
                    <a:pt x="2997466" y="2745355"/>
                  </a:lnTo>
                  <a:lnTo>
                    <a:pt x="2968920" y="2779713"/>
                  </a:lnTo>
                  <a:lnTo>
                    <a:pt x="2939491" y="2813294"/>
                  </a:lnTo>
                  <a:lnTo>
                    <a:pt x="2909196" y="2846080"/>
                  </a:lnTo>
                  <a:lnTo>
                    <a:pt x="2878053" y="2878053"/>
                  </a:lnTo>
                  <a:lnTo>
                    <a:pt x="2846080" y="2909196"/>
                  </a:lnTo>
                  <a:lnTo>
                    <a:pt x="2813294" y="2939491"/>
                  </a:lnTo>
                  <a:lnTo>
                    <a:pt x="2779713" y="2968920"/>
                  </a:lnTo>
                  <a:lnTo>
                    <a:pt x="2745355" y="2997466"/>
                  </a:lnTo>
                  <a:lnTo>
                    <a:pt x="2710238" y="3025110"/>
                  </a:lnTo>
                  <a:lnTo>
                    <a:pt x="2674379" y="3051834"/>
                  </a:lnTo>
                  <a:lnTo>
                    <a:pt x="2637797" y="3077621"/>
                  </a:lnTo>
                  <a:lnTo>
                    <a:pt x="2600509" y="3102454"/>
                  </a:lnTo>
                  <a:lnTo>
                    <a:pt x="2562533" y="3126314"/>
                  </a:lnTo>
                  <a:lnTo>
                    <a:pt x="2523887" y="3149183"/>
                  </a:lnTo>
                  <a:lnTo>
                    <a:pt x="2484589" y="3171044"/>
                  </a:lnTo>
                  <a:lnTo>
                    <a:pt x="2444655" y="3191879"/>
                  </a:lnTo>
                  <a:lnTo>
                    <a:pt x="2404105" y="3211670"/>
                  </a:lnTo>
                  <a:lnTo>
                    <a:pt x="2362956" y="3230400"/>
                  </a:lnTo>
                  <a:lnTo>
                    <a:pt x="2321225" y="3248050"/>
                  </a:lnTo>
                  <a:lnTo>
                    <a:pt x="2278931" y="3264603"/>
                  </a:lnTo>
                  <a:lnTo>
                    <a:pt x="2236092" y="3280041"/>
                  </a:lnTo>
                  <a:lnTo>
                    <a:pt x="2192724" y="3294346"/>
                  </a:lnTo>
                  <a:lnTo>
                    <a:pt x="2148846" y="3307501"/>
                  </a:lnTo>
                  <a:lnTo>
                    <a:pt x="2104476" y="3319487"/>
                  </a:lnTo>
                  <a:lnTo>
                    <a:pt x="2059631" y="3330287"/>
                  </a:lnTo>
                  <a:lnTo>
                    <a:pt x="2014330" y="3339883"/>
                  </a:lnTo>
                  <a:lnTo>
                    <a:pt x="1968589" y="3348257"/>
                  </a:lnTo>
                  <a:lnTo>
                    <a:pt x="1922428" y="3355392"/>
                  </a:lnTo>
                  <a:lnTo>
                    <a:pt x="1875863" y="3361269"/>
                  </a:lnTo>
                  <a:lnTo>
                    <a:pt x="1828912" y="3365871"/>
                  </a:lnTo>
                  <a:lnTo>
                    <a:pt x="1781594" y="3369181"/>
                  </a:lnTo>
                  <a:lnTo>
                    <a:pt x="1733925" y="3371179"/>
                  </a:lnTo>
                  <a:lnTo>
                    <a:pt x="1685925" y="3371850"/>
                  </a:lnTo>
                  <a:close/>
                </a:path>
              </a:pathLst>
            </a:custGeom>
            <a:solidFill>
              <a:srgbClr val="F5A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6409" y="4171342"/>
              <a:ext cx="4055110" cy="2040255"/>
            </a:xfrm>
            <a:custGeom>
              <a:avLst/>
              <a:gdLst/>
              <a:ahLst/>
              <a:cxnLst/>
              <a:rect l="l" t="t" r="r" b="b"/>
              <a:pathLst>
                <a:path w="4055109" h="2040254">
                  <a:moveTo>
                    <a:pt x="0" y="0"/>
                  </a:moveTo>
                  <a:lnTo>
                    <a:pt x="4054578" y="2039944"/>
                  </a:lnTo>
                </a:path>
              </a:pathLst>
            </a:custGeom>
            <a:ln w="476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686343" y="6134365"/>
              <a:ext cx="164804" cy="1752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73984" y="5487526"/>
              <a:ext cx="10795" cy="890905"/>
            </a:xfrm>
            <a:custGeom>
              <a:avLst/>
              <a:gdLst/>
              <a:ahLst/>
              <a:cxnLst/>
              <a:rect l="l" t="t" r="r" b="b"/>
              <a:pathLst>
                <a:path w="10795" h="890904">
                  <a:moveTo>
                    <a:pt x="0" y="0"/>
                  </a:moveTo>
                  <a:lnTo>
                    <a:pt x="10330" y="890636"/>
                  </a:lnTo>
                </a:path>
              </a:pathLst>
            </a:custGeom>
            <a:ln w="476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89340" y="6377324"/>
              <a:ext cx="190480" cy="1436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628710" y="4148667"/>
            <a:ext cx="3560445" cy="2392680"/>
            <a:chOff x="3628710" y="4148667"/>
            <a:chExt cx="3560445" cy="2392680"/>
          </a:xfrm>
        </p:grpSpPr>
        <p:sp>
          <p:nvSpPr>
            <p:cNvPr id="9" name="object 9"/>
            <p:cNvSpPr/>
            <p:nvPr/>
          </p:nvSpPr>
          <p:spPr>
            <a:xfrm>
              <a:off x="3751754" y="4172479"/>
              <a:ext cx="3413760" cy="2272665"/>
            </a:xfrm>
            <a:custGeom>
              <a:avLst/>
              <a:gdLst/>
              <a:ahLst/>
              <a:cxnLst/>
              <a:rect l="l" t="t" r="r" b="b"/>
              <a:pathLst>
                <a:path w="3413759" h="2272665">
                  <a:moveTo>
                    <a:pt x="3413239" y="0"/>
                  </a:moveTo>
                  <a:lnTo>
                    <a:pt x="0" y="2272300"/>
                  </a:lnTo>
                </a:path>
              </a:pathLst>
            </a:custGeom>
            <a:ln w="476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28710" y="6374686"/>
              <a:ext cx="166617" cy="1665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498352" y="3110749"/>
            <a:ext cx="2903220" cy="95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00" b="1" spc="80" dirty="0">
                <a:latin typeface="Arial"/>
                <a:cs typeface="Arial"/>
              </a:rPr>
              <a:t>10,000$</a:t>
            </a:r>
            <a:endParaRPr sz="61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09945">
              <a:lnSpc>
                <a:spcPct val="100000"/>
              </a:lnSpc>
              <a:spcBef>
                <a:spcPts val="100"/>
              </a:spcBef>
            </a:pPr>
            <a:r>
              <a:rPr spc="105" dirty="0"/>
              <a:t>Total</a:t>
            </a:r>
            <a:r>
              <a:rPr spc="-140" dirty="0"/>
              <a:t> </a:t>
            </a:r>
            <a:r>
              <a:rPr spc="100" dirty="0"/>
              <a:t>income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16661" y="8729405"/>
            <a:ext cx="335026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-25" dirty="0">
                <a:latin typeface="Arial"/>
                <a:cs typeface="Arial"/>
              </a:rPr>
              <a:t>Season</a:t>
            </a:r>
            <a:r>
              <a:rPr sz="3300" b="1" spc="-105" dirty="0">
                <a:latin typeface="Arial"/>
                <a:cs typeface="Arial"/>
              </a:rPr>
              <a:t> </a:t>
            </a:r>
            <a:r>
              <a:rPr sz="3300" b="1" spc="95" dirty="0">
                <a:latin typeface="Arial"/>
                <a:cs typeface="Arial"/>
              </a:rPr>
              <a:t>WInners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912" y="6698589"/>
            <a:ext cx="4543425" cy="1885950"/>
          </a:xfrm>
          <a:prstGeom prst="rect">
            <a:avLst/>
          </a:prstGeom>
          <a:solidFill>
            <a:srgbClr val="EFBC49"/>
          </a:solidFill>
        </p:spPr>
        <p:txBody>
          <a:bodyPr vert="horz" wrap="square" lIns="0" tIns="463550" rIns="0" bIns="0" rtlCol="0">
            <a:spAutoFit/>
          </a:bodyPr>
          <a:lstStyle/>
          <a:p>
            <a:pPr marL="1052195">
              <a:lnSpc>
                <a:spcPct val="100000"/>
              </a:lnSpc>
              <a:spcBef>
                <a:spcPts val="3650"/>
              </a:spcBef>
            </a:pPr>
            <a:r>
              <a:rPr sz="6100" b="1" spc="80" dirty="0">
                <a:latin typeface="Arial"/>
                <a:cs typeface="Arial"/>
              </a:rPr>
              <a:t>3,000$</a:t>
            </a:r>
            <a:endParaRPr sz="6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60199" y="6698589"/>
            <a:ext cx="4543425" cy="1885950"/>
          </a:xfrm>
          <a:prstGeom prst="rect">
            <a:avLst/>
          </a:prstGeom>
          <a:solidFill>
            <a:srgbClr val="EFBC49"/>
          </a:solidFill>
        </p:spPr>
        <p:txBody>
          <a:bodyPr vert="horz" wrap="square" lIns="0" tIns="463550" rIns="0" bIns="0" rtlCol="0">
            <a:spAutoFit/>
          </a:bodyPr>
          <a:lstStyle/>
          <a:p>
            <a:pPr marL="993140">
              <a:lnSpc>
                <a:spcPct val="100000"/>
              </a:lnSpc>
              <a:spcBef>
                <a:spcPts val="3650"/>
              </a:spcBef>
            </a:pPr>
            <a:r>
              <a:rPr sz="6100" b="1" spc="80" dirty="0">
                <a:latin typeface="Arial"/>
                <a:cs typeface="Arial"/>
              </a:rPr>
              <a:t>5,000$</a:t>
            </a:r>
            <a:endParaRPr sz="6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225729" y="6698589"/>
            <a:ext cx="4543425" cy="1885950"/>
          </a:xfrm>
          <a:prstGeom prst="rect">
            <a:avLst/>
          </a:prstGeom>
          <a:solidFill>
            <a:srgbClr val="EFBC49"/>
          </a:solidFill>
        </p:spPr>
        <p:txBody>
          <a:bodyPr vert="horz" wrap="square" lIns="0" tIns="463550" rIns="0" bIns="0" rtlCol="0">
            <a:spAutoFit/>
          </a:bodyPr>
          <a:lstStyle/>
          <a:p>
            <a:pPr marL="1052195">
              <a:lnSpc>
                <a:spcPct val="100000"/>
              </a:lnSpc>
              <a:spcBef>
                <a:spcPts val="3650"/>
              </a:spcBef>
            </a:pPr>
            <a:r>
              <a:rPr sz="6100" b="1" spc="80" dirty="0">
                <a:latin typeface="Arial"/>
                <a:cs typeface="Arial"/>
              </a:rPr>
              <a:t>2,000$</a:t>
            </a:r>
            <a:endParaRPr sz="6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84438" y="8729405"/>
            <a:ext cx="1974214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70" dirty="0">
                <a:latin typeface="Arial"/>
                <a:cs typeface="Arial"/>
              </a:rPr>
              <a:t>Investors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920818" y="8729405"/>
            <a:ext cx="315087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65" dirty="0">
                <a:latin typeface="Arial"/>
                <a:cs typeface="Arial"/>
              </a:rPr>
              <a:t>Company</a:t>
            </a:r>
            <a:r>
              <a:rPr sz="3300" b="1" spc="-120" dirty="0">
                <a:latin typeface="Arial"/>
                <a:cs typeface="Arial"/>
              </a:rPr>
              <a:t> </a:t>
            </a:r>
            <a:r>
              <a:rPr sz="3300" b="1" spc="40" dirty="0">
                <a:latin typeface="Arial"/>
                <a:cs typeface="Arial"/>
              </a:rPr>
              <a:t>Fund</a:t>
            </a:r>
            <a:endParaRPr sz="33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953598" y="-256373"/>
            <a:ext cx="2190749" cy="21907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66043" y="741799"/>
            <a:ext cx="6209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70" dirty="0">
                <a:latin typeface="Arial"/>
                <a:cs typeface="Arial"/>
              </a:rPr>
              <a:t>PROFIT </a:t>
            </a:r>
            <a:r>
              <a:rPr sz="3600" spc="-260" dirty="0">
                <a:latin typeface="Arial"/>
                <a:cs typeface="Arial"/>
              </a:rPr>
              <a:t>BREAKDOWN</a:t>
            </a:r>
            <a:r>
              <a:rPr sz="3600" spc="-20" dirty="0">
                <a:latin typeface="Arial"/>
                <a:cs typeface="Arial"/>
              </a:rPr>
              <a:t> </a:t>
            </a:r>
            <a:r>
              <a:rPr sz="3600" spc="-225" dirty="0">
                <a:latin typeface="Arial"/>
                <a:cs typeface="Arial"/>
              </a:rPr>
              <a:t>SAMPLE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6D9A8-D169-4D63-AFA3-BEB53822C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Goals Of Ritu.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80574-6CF4-4610-8C67-EC925C29F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360" y="3528258"/>
            <a:ext cx="9115278" cy="3739485"/>
          </a:xfrm>
        </p:spPr>
        <p:txBody>
          <a:bodyPr/>
          <a:lstStyle/>
          <a:p>
            <a:r>
              <a:rPr lang="en-US" dirty="0"/>
              <a:t>Many more features to come !</a:t>
            </a:r>
          </a:p>
        </p:txBody>
      </p:sp>
    </p:spTree>
    <p:extLst>
      <p:ext uri="{BB962C8B-B14F-4D97-AF65-F5344CB8AC3E}">
        <p14:creationId xmlns:p14="http://schemas.microsoft.com/office/powerpoint/2010/main" val="2565087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F761BB3B-1844-42C8-AB39-51499AE4A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8" r="23138" b="-1"/>
          <a:stretch/>
        </p:blipFill>
        <p:spPr>
          <a:xfrm>
            <a:off x="5285232" y="10"/>
            <a:ext cx="13002768" cy="10286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14634901" cy="10287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556641" y="1741932"/>
            <a:ext cx="5157216" cy="1687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spc="215" dirty="0">
                <a:latin typeface="+mj-lt"/>
                <a:ea typeface="+mj-ea"/>
                <a:cs typeface="+mj-cs"/>
              </a:rPr>
              <a:t>Thank</a:t>
            </a:r>
            <a:r>
              <a:rPr lang="en-US" sz="4200" b="1" spc="40" dirty="0">
                <a:latin typeface="+mj-lt"/>
                <a:ea typeface="+mj-ea"/>
                <a:cs typeface="+mj-cs"/>
              </a:rPr>
              <a:t> </a:t>
            </a:r>
            <a:r>
              <a:rPr lang="en-US" sz="4200" b="1" spc="80" dirty="0">
                <a:latin typeface="+mj-lt"/>
                <a:ea typeface="+mj-ea"/>
                <a:cs typeface="+mj-cs"/>
              </a:rPr>
              <a:t>you!</a:t>
            </a:r>
            <a:endParaRPr lang="en-US" sz="4200" b="1" dirty="0"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93839" y="908685"/>
            <a:ext cx="109728" cy="822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366" y="3665220"/>
            <a:ext cx="4951476" cy="13716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1000" y="3998773"/>
            <a:ext cx="9120759" cy="4810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b="1" spc="-100" dirty="0"/>
              <a:t>Download </a:t>
            </a:r>
            <a:r>
              <a:rPr lang="en-US" sz="2800" b="1" spc="5" dirty="0"/>
              <a:t>RITU </a:t>
            </a:r>
            <a:r>
              <a:rPr lang="en-US" sz="2800" b="1" spc="-30" dirty="0"/>
              <a:t>for </a:t>
            </a:r>
            <a:r>
              <a:rPr lang="en-US" sz="2800" b="1" dirty="0"/>
              <a:t>a </a:t>
            </a:r>
            <a:r>
              <a:rPr lang="en-US" sz="2800" b="1" spc="-10" dirty="0"/>
              <a:t>Better</a:t>
            </a:r>
            <a:r>
              <a:rPr lang="en-US" sz="2800" b="1" spc="-660" dirty="0"/>
              <a:t> </a:t>
            </a:r>
            <a:r>
              <a:rPr lang="en-US" sz="2800" b="1" spc="-70" dirty="0"/>
              <a:t>World</a:t>
            </a:r>
            <a:endParaRPr lang="en-US" sz="2800" dirty="0"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1EEA2DC0-FA5A-42D8-81E1-7448300DCD88}"/>
              </a:ext>
            </a:extLst>
          </p:cNvPr>
          <p:cNvSpPr/>
          <p:nvPr/>
        </p:nvSpPr>
        <p:spPr>
          <a:xfrm>
            <a:off x="0" y="9839815"/>
            <a:ext cx="18288000" cy="4966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4">
            <a:extLst>
              <a:ext uri="{FF2B5EF4-FFF2-40B4-BE49-F238E27FC236}">
                <a16:creationId xmlns:a16="http://schemas.microsoft.com/office/drawing/2014/main" id="{65957143-6C4D-4A17-A08E-FA9FE14AA04A}"/>
              </a:ext>
            </a:extLst>
          </p:cNvPr>
          <p:cNvGrpSpPr/>
          <p:nvPr/>
        </p:nvGrpSpPr>
        <p:grpSpPr>
          <a:xfrm>
            <a:off x="1219200" y="4991100"/>
            <a:ext cx="2048022" cy="3424234"/>
            <a:chOff x="14930231" y="2699122"/>
            <a:chExt cx="2005330" cy="3970654"/>
          </a:xfrm>
        </p:grpSpPr>
        <p:sp>
          <p:nvSpPr>
            <p:cNvPr id="22" name="object 5">
              <a:extLst>
                <a:ext uri="{FF2B5EF4-FFF2-40B4-BE49-F238E27FC236}">
                  <a16:creationId xmlns:a16="http://schemas.microsoft.com/office/drawing/2014/main" id="{23A2318B-08B2-4AC6-9809-ECA462E90BD7}"/>
                </a:ext>
              </a:extLst>
            </p:cNvPr>
            <p:cNvSpPr/>
            <p:nvPr/>
          </p:nvSpPr>
          <p:spPr>
            <a:xfrm>
              <a:off x="14971053" y="2718580"/>
              <a:ext cx="1924050" cy="3931920"/>
            </a:xfrm>
            <a:custGeom>
              <a:avLst/>
              <a:gdLst/>
              <a:ahLst/>
              <a:cxnLst/>
              <a:rect l="l" t="t" r="r" b="b"/>
              <a:pathLst>
                <a:path w="1924050" h="3931920">
                  <a:moveTo>
                    <a:pt x="1652313" y="3931502"/>
                  </a:moveTo>
                  <a:lnTo>
                    <a:pt x="271173" y="3931502"/>
                  </a:lnTo>
                  <a:lnTo>
                    <a:pt x="222452" y="3927126"/>
                  </a:lnTo>
                  <a:lnTo>
                    <a:pt x="176586" y="3914510"/>
                  </a:lnTo>
                  <a:lnTo>
                    <a:pt x="134345" y="3894423"/>
                  </a:lnTo>
                  <a:lnTo>
                    <a:pt x="96495" y="3867635"/>
                  </a:lnTo>
                  <a:lnTo>
                    <a:pt x="63804" y="3834912"/>
                  </a:lnTo>
                  <a:lnTo>
                    <a:pt x="37042" y="3797025"/>
                  </a:lnTo>
                  <a:lnTo>
                    <a:pt x="16975" y="3754742"/>
                  </a:lnTo>
                  <a:lnTo>
                    <a:pt x="4371" y="3708831"/>
                  </a:lnTo>
                  <a:lnTo>
                    <a:pt x="0" y="3660062"/>
                  </a:lnTo>
                  <a:lnTo>
                    <a:pt x="0" y="271440"/>
                  </a:lnTo>
                  <a:lnTo>
                    <a:pt x="4371" y="222670"/>
                  </a:lnTo>
                  <a:lnTo>
                    <a:pt x="16975" y="176760"/>
                  </a:lnTo>
                  <a:lnTo>
                    <a:pt x="37042" y="134476"/>
                  </a:lnTo>
                  <a:lnTo>
                    <a:pt x="63804" y="96589"/>
                  </a:lnTo>
                  <a:lnTo>
                    <a:pt x="96495" y="63867"/>
                  </a:lnTo>
                  <a:lnTo>
                    <a:pt x="134345" y="37078"/>
                  </a:lnTo>
                  <a:lnTo>
                    <a:pt x="176587" y="16991"/>
                  </a:lnTo>
                  <a:lnTo>
                    <a:pt x="222453" y="4375"/>
                  </a:lnTo>
                  <a:lnTo>
                    <a:pt x="271173" y="0"/>
                  </a:lnTo>
                  <a:lnTo>
                    <a:pt x="1652314" y="0"/>
                  </a:lnTo>
                  <a:lnTo>
                    <a:pt x="1701035" y="4376"/>
                  </a:lnTo>
                  <a:lnTo>
                    <a:pt x="1746901" y="16991"/>
                  </a:lnTo>
                  <a:lnTo>
                    <a:pt x="1789142" y="37078"/>
                  </a:lnTo>
                  <a:lnTo>
                    <a:pt x="1826992" y="63867"/>
                  </a:lnTo>
                  <a:lnTo>
                    <a:pt x="1859683" y="96589"/>
                  </a:lnTo>
                  <a:lnTo>
                    <a:pt x="1862239" y="100209"/>
                  </a:lnTo>
                  <a:lnTo>
                    <a:pt x="261454" y="100209"/>
                  </a:lnTo>
                  <a:lnTo>
                    <a:pt x="210812" y="108404"/>
                  </a:lnTo>
                  <a:lnTo>
                    <a:pt x="166794" y="131217"/>
                  </a:lnTo>
                  <a:lnTo>
                    <a:pt x="132060" y="165985"/>
                  </a:lnTo>
                  <a:lnTo>
                    <a:pt x="109270" y="210045"/>
                  </a:lnTo>
                  <a:lnTo>
                    <a:pt x="101082" y="260738"/>
                  </a:lnTo>
                  <a:lnTo>
                    <a:pt x="101082" y="3675628"/>
                  </a:lnTo>
                  <a:lnTo>
                    <a:pt x="109270" y="3726320"/>
                  </a:lnTo>
                  <a:lnTo>
                    <a:pt x="132060" y="3770381"/>
                  </a:lnTo>
                  <a:lnTo>
                    <a:pt x="166794" y="3805149"/>
                  </a:lnTo>
                  <a:lnTo>
                    <a:pt x="210812" y="3827962"/>
                  </a:lnTo>
                  <a:lnTo>
                    <a:pt x="261454" y="3836157"/>
                  </a:lnTo>
                  <a:lnTo>
                    <a:pt x="1858439" y="3836157"/>
                  </a:lnTo>
                  <a:lnTo>
                    <a:pt x="1826992" y="3867635"/>
                  </a:lnTo>
                  <a:lnTo>
                    <a:pt x="1789142" y="3894423"/>
                  </a:lnTo>
                  <a:lnTo>
                    <a:pt x="1746900" y="3914510"/>
                  </a:lnTo>
                  <a:lnTo>
                    <a:pt x="1701035" y="3927126"/>
                  </a:lnTo>
                  <a:lnTo>
                    <a:pt x="1652313" y="3931502"/>
                  </a:lnTo>
                  <a:close/>
                </a:path>
                <a:path w="1924050" h="3931920">
                  <a:moveTo>
                    <a:pt x="1364616" y="234469"/>
                  </a:moveTo>
                  <a:lnTo>
                    <a:pt x="560814" y="234469"/>
                  </a:lnTo>
                  <a:lnTo>
                    <a:pt x="525779" y="227309"/>
                  </a:lnTo>
                  <a:lnTo>
                    <a:pt x="497030" y="207836"/>
                  </a:lnTo>
                  <a:lnTo>
                    <a:pt x="477576" y="179059"/>
                  </a:lnTo>
                  <a:lnTo>
                    <a:pt x="470423" y="143989"/>
                  </a:lnTo>
                  <a:lnTo>
                    <a:pt x="470423" y="100209"/>
                  </a:lnTo>
                  <a:lnTo>
                    <a:pt x="1455008" y="100209"/>
                  </a:lnTo>
                  <a:lnTo>
                    <a:pt x="1455008" y="124531"/>
                  </a:lnTo>
                  <a:lnTo>
                    <a:pt x="1192581" y="124531"/>
                  </a:lnTo>
                  <a:lnTo>
                    <a:pt x="1183454" y="126416"/>
                  </a:lnTo>
                  <a:lnTo>
                    <a:pt x="1175694" y="131585"/>
                  </a:lnTo>
                  <a:lnTo>
                    <a:pt x="1175184" y="132314"/>
                  </a:lnTo>
                  <a:lnTo>
                    <a:pt x="825185" y="132314"/>
                  </a:lnTo>
                  <a:lnTo>
                    <a:pt x="817409" y="139125"/>
                  </a:lnTo>
                  <a:lnTo>
                    <a:pt x="817409" y="158583"/>
                  </a:lnTo>
                  <a:lnTo>
                    <a:pt x="825185" y="165393"/>
                  </a:lnTo>
                  <a:lnTo>
                    <a:pt x="1174841" y="165393"/>
                  </a:lnTo>
                  <a:lnTo>
                    <a:pt x="1175329" y="166123"/>
                  </a:lnTo>
                  <a:lnTo>
                    <a:pt x="1183044" y="171291"/>
                  </a:lnTo>
                  <a:lnTo>
                    <a:pt x="1192581" y="173176"/>
                  </a:lnTo>
                  <a:lnTo>
                    <a:pt x="1449055" y="173176"/>
                  </a:lnTo>
                  <a:lnTo>
                    <a:pt x="1447855" y="179059"/>
                  </a:lnTo>
                  <a:lnTo>
                    <a:pt x="1428401" y="207836"/>
                  </a:lnTo>
                  <a:lnTo>
                    <a:pt x="1399652" y="227309"/>
                  </a:lnTo>
                  <a:lnTo>
                    <a:pt x="1364616" y="234469"/>
                  </a:lnTo>
                  <a:close/>
                </a:path>
                <a:path w="1924050" h="3931920">
                  <a:moveTo>
                    <a:pt x="1858439" y="3836157"/>
                  </a:moveTo>
                  <a:lnTo>
                    <a:pt x="1663977" y="3836157"/>
                  </a:lnTo>
                  <a:lnTo>
                    <a:pt x="1714619" y="3827962"/>
                  </a:lnTo>
                  <a:lnTo>
                    <a:pt x="1758637" y="3805149"/>
                  </a:lnTo>
                  <a:lnTo>
                    <a:pt x="1793370" y="3770381"/>
                  </a:lnTo>
                  <a:lnTo>
                    <a:pt x="1816161" y="3726320"/>
                  </a:lnTo>
                  <a:lnTo>
                    <a:pt x="1824348" y="3675628"/>
                  </a:lnTo>
                  <a:lnTo>
                    <a:pt x="1823376" y="3675628"/>
                  </a:lnTo>
                  <a:lnTo>
                    <a:pt x="1823376" y="260738"/>
                  </a:lnTo>
                  <a:lnTo>
                    <a:pt x="1815189" y="210045"/>
                  </a:lnTo>
                  <a:lnTo>
                    <a:pt x="1792399" y="165985"/>
                  </a:lnTo>
                  <a:lnTo>
                    <a:pt x="1757665" y="131217"/>
                  </a:lnTo>
                  <a:lnTo>
                    <a:pt x="1713647" y="108404"/>
                  </a:lnTo>
                  <a:lnTo>
                    <a:pt x="1663005" y="100209"/>
                  </a:lnTo>
                  <a:lnTo>
                    <a:pt x="1862239" y="100209"/>
                  </a:lnTo>
                  <a:lnTo>
                    <a:pt x="1886445" y="134476"/>
                  </a:lnTo>
                  <a:lnTo>
                    <a:pt x="1906512" y="176760"/>
                  </a:lnTo>
                  <a:lnTo>
                    <a:pt x="1919115" y="222670"/>
                  </a:lnTo>
                  <a:lnTo>
                    <a:pt x="1923487" y="271440"/>
                  </a:lnTo>
                  <a:lnTo>
                    <a:pt x="1923487" y="3660062"/>
                  </a:lnTo>
                  <a:lnTo>
                    <a:pt x="1919115" y="3708831"/>
                  </a:lnTo>
                  <a:lnTo>
                    <a:pt x="1906512" y="3754742"/>
                  </a:lnTo>
                  <a:lnTo>
                    <a:pt x="1886445" y="3797025"/>
                  </a:lnTo>
                  <a:lnTo>
                    <a:pt x="1859683" y="3834912"/>
                  </a:lnTo>
                  <a:lnTo>
                    <a:pt x="1858439" y="3836157"/>
                  </a:lnTo>
                  <a:close/>
                </a:path>
                <a:path w="1924050" h="3931920">
                  <a:moveTo>
                    <a:pt x="1449055" y="173176"/>
                  </a:moveTo>
                  <a:lnTo>
                    <a:pt x="1192581" y="173176"/>
                  </a:lnTo>
                  <a:lnTo>
                    <a:pt x="1202119" y="171291"/>
                  </a:lnTo>
                  <a:lnTo>
                    <a:pt x="1209833" y="166123"/>
                  </a:lnTo>
                  <a:lnTo>
                    <a:pt x="1214997" y="158400"/>
                  </a:lnTo>
                  <a:lnTo>
                    <a:pt x="1216880" y="148854"/>
                  </a:lnTo>
                  <a:lnTo>
                    <a:pt x="1214997" y="139307"/>
                  </a:lnTo>
                  <a:lnTo>
                    <a:pt x="1209833" y="131585"/>
                  </a:lnTo>
                  <a:lnTo>
                    <a:pt x="1202119" y="126416"/>
                  </a:lnTo>
                  <a:lnTo>
                    <a:pt x="1192581" y="124531"/>
                  </a:lnTo>
                  <a:lnTo>
                    <a:pt x="1455008" y="124531"/>
                  </a:lnTo>
                  <a:lnTo>
                    <a:pt x="1455008" y="143989"/>
                  </a:lnTo>
                  <a:lnTo>
                    <a:pt x="1449055" y="173176"/>
                  </a:lnTo>
                  <a:close/>
                </a:path>
                <a:path w="1924050" h="3931920">
                  <a:moveTo>
                    <a:pt x="1174841" y="165393"/>
                  </a:moveTo>
                  <a:lnTo>
                    <a:pt x="1075947" y="165393"/>
                  </a:lnTo>
                  <a:lnTo>
                    <a:pt x="1083723" y="158583"/>
                  </a:lnTo>
                  <a:lnTo>
                    <a:pt x="1083723" y="139125"/>
                  </a:lnTo>
                  <a:lnTo>
                    <a:pt x="1075947" y="132314"/>
                  </a:lnTo>
                  <a:lnTo>
                    <a:pt x="1175184" y="132314"/>
                  </a:lnTo>
                  <a:lnTo>
                    <a:pt x="1170302" y="139307"/>
                  </a:lnTo>
                  <a:lnTo>
                    <a:pt x="1168283" y="148854"/>
                  </a:lnTo>
                  <a:lnTo>
                    <a:pt x="1170166" y="158400"/>
                  </a:lnTo>
                  <a:lnTo>
                    <a:pt x="1174841" y="1653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79D60237-B1CC-480F-8779-50F468744654}"/>
                </a:ext>
              </a:extLst>
            </p:cNvPr>
            <p:cNvSpPr/>
            <p:nvPr/>
          </p:nvSpPr>
          <p:spPr>
            <a:xfrm>
              <a:off x="15072328" y="2818848"/>
              <a:ext cx="1724832" cy="37377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7">
              <a:extLst>
                <a:ext uri="{FF2B5EF4-FFF2-40B4-BE49-F238E27FC236}">
                  <a16:creationId xmlns:a16="http://schemas.microsoft.com/office/drawing/2014/main" id="{04138366-C289-403D-82EA-F760CF6D7A2F}"/>
                </a:ext>
              </a:extLst>
            </p:cNvPr>
            <p:cNvSpPr/>
            <p:nvPr/>
          </p:nvSpPr>
          <p:spPr>
            <a:xfrm>
              <a:off x="15788462" y="2843110"/>
              <a:ext cx="400050" cy="48895"/>
            </a:xfrm>
            <a:custGeom>
              <a:avLst/>
              <a:gdLst/>
              <a:ahLst/>
              <a:cxnLst/>
              <a:rect l="l" t="t" r="r" b="b"/>
              <a:pathLst>
                <a:path w="400050" h="48894">
                  <a:moveTo>
                    <a:pt x="266306" y="14605"/>
                  </a:moveTo>
                  <a:lnTo>
                    <a:pt x="258533" y="7785"/>
                  </a:lnTo>
                  <a:lnTo>
                    <a:pt x="7772" y="7785"/>
                  </a:lnTo>
                  <a:lnTo>
                    <a:pt x="0" y="14605"/>
                  </a:lnTo>
                  <a:lnTo>
                    <a:pt x="0" y="34061"/>
                  </a:lnTo>
                  <a:lnTo>
                    <a:pt x="7772" y="40868"/>
                  </a:lnTo>
                  <a:lnTo>
                    <a:pt x="258533" y="40868"/>
                  </a:lnTo>
                  <a:lnTo>
                    <a:pt x="266306" y="34061"/>
                  </a:lnTo>
                  <a:lnTo>
                    <a:pt x="266306" y="14605"/>
                  </a:lnTo>
                  <a:close/>
                </a:path>
                <a:path w="400050" h="48894">
                  <a:moveTo>
                    <a:pt x="399491" y="21107"/>
                  </a:moveTo>
                  <a:lnTo>
                    <a:pt x="378396" y="0"/>
                  </a:lnTo>
                  <a:lnTo>
                    <a:pt x="371944" y="0"/>
                  </a:lnTo>
                  <a:lnTo>
                    <a:pt x="350850" y="21107"/>
                  </a:lnTo>
                  <a:lnTo>
                    <a:pt x="350850" y="27559"/>
                  </a:lnTo>
                  <a:lnTo>
                    <a:pt x="371944" y="48653"/>
                  </a:lnTo>
                  <a:lnTo>
                    <a:pt x="378396" y="48653"/>
                  </a:lnTo>
                  <a:lnTo>
                    <a:pt x="399491" y="27559"/>
                  </a:lnTo>
                  <a:lnTo>
                    <a:pt x="399491" y="21107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8">
              <a:extLst>
                <a:ext uri="{FF2B5EF4-FFF2-40B4-BE49-F238E27FC236}">
                  <a16:creationId xmlns:a16="http://schemas.microsoft.com/office/drawing/2014/main" id="{63D0A3F4-4CA8-40EA-BF01-59A60A76AA51}"/>
                </a:ext>
              </a:extLst>
            </p:cNvPr>
            <p:cNvSpPr/>
            <p:nvPr/>
          </p:nvSpPr>
          <p:spPr>
            <a:xfrm>
              <a:off x="14930221" y="3224491"/>
              <a:ext cx="2005330" cy="940435"/>
            </a:xfrm>
            <a:custGeom>
              <a:avLst/>
              <a:gdLst/>
              <a:ahLst/>
              <a:cxnLst/>
              <a:rect l="l" t="t" r="r" b="b"/>
              <a:pathLst>
                <a:path w="2005330" h="940435">
                  <a:moveTo>
                    <a:pt x="21386" y="644067"/>
                  </a:moveTo>
                  <a:lnTo>
                    <a:pt x="13119" y="645769"/>
                  </a:lnTo>
                  <a:lnTo>
                    <a:pt x="6324" y="650392"/>
                  </a:lnTo>
                  <a:lnTo>
                    <a:pt x="1701" y="657199"/>
                  </a:lnTo>
                  <a:lnTo>
                    <a:pt x="0" y="665467"/>
                  </a:lnTo>
                  <a:lnTo>
                    <a:pt x="0" y="918425"/>
                  </a:lnTo>
                  <a:lnTo>
                    <a:pt x="1701" y="926693"/>
                  </a:lnTo>
                  <a:lnTo>
                    <a:pt x="6324" y="933500"/>
                  </a:lnTo>
                  <a:lnTo>
                    <a:pt x="13119" y="938123"/>
                  </a:lnTo>
                  <a:lnTo>
                    <a:pt x="21386" y="939825"/>
                  </a:lnTo>
                  <a:lnTo>
                    <a:pt x="21386" y="644067"/>
                  </a:lnTo>
                  <a:close/>
                </a:path>
                <a:path w="2005330" h="940435">
                  <a:moveTo>
                    <a:pt x="21386" y="285064"/>
                  </a:moveTo>
                  <a:lnTo>
                    <a:pt x="13119" y="286613"/>
                  </a:lnTo>
                  <a:lnTo>
                    <a:pt x="6324" y="290906"/>
                  </a:lnTo>
                  <a:lnTo>
                    <a:pt x="1701" y="297383"/>
                  </a:lnTo>
                  <a:lnTo>
                    <a:pt x="0" y="305498"/>
                  </a:lnTo>
                  <a:lnTo>
                    <a:pt x="0" y="558457"/>
                  </a:lnTo>
                  <a:lnTo>
                    <a:pt x="1701" y="566724"/>
                  </a:lnTo>
                  <a:lnTo>
                    <a:pt x="6324" y="573532"/>
                  </a:lnTo>
                  <a:lnTo>
                    <a:pt x="13119" y="578154"/>
                  </a:lnTo>
                  <a:lnTo>
                    <a:pt x="21386" y="579856"/>
                  </a:lnTo>
                  <a:lnTo>
                    <a:pt x="21386" y="285064"/>
                  </a:lnTo>
                  <a:close/>
                </a:path>
                <a:path w="2005330" h="940435">
                  <a:moveTo>
                    <a:pt x="21386" y="0"/>
                  </a:moveTo>
                  <a:lnTo>
                    <a:pt x="13119" y="1549"/>
                  </a:lnTo>
                  <a:lnTo>
                    <a:pt x="6324" y="5842"/>
                  </a:lnTo>
                  <a:lnTo>
                    <a:pt x="1701" y="12319"/>
                  </a:lnTo>
                  <a:lnTo>
                    <a:pt x="0" y="20434"/>
                  </a:lnTo>
                  <a:lnTo>
                    <a:pt x="0" y="142049"/>
                  </a:lnTo>
                  <a:lnTo>
                    <a:pt x="1701" y="150317"/>
                  </a:lnTo>
                  <a:lnTo>
                    <a:pt x="6324" y="157124"/>
                  </a:lnTo>
                  <a:lnTo>
                    <a:pt x="13119" y="161747"/>
                  </a:lnTo>
                  <a:lnTo>
                    <a:pt x="21386" y="163449"/>
                  </a:lnTo>
                  <a:lnTo>
                    <a:pt x="21386" y="0"/>
                  </a:lnTo>
                  <a:close/>
                </a:path>
                <a:path w="2005330" h="940435">
                  <a:moveTo>
                    <a:pt x="2005139" y="403758"/>
                  </a:moveTo>
                  <a:lnTo>
                    <a:pt x="2003437" y="395490"/>
                  </a:lnTo>
                  <a:lnTo>
                    <a:pt x="1998814" y="388683"/>
                  </a:lnTo>
                  <a:lnTo>
                    <a:pt x="1992007" y="384060"/>
                  </a:lnTo>
                  <a:lnTo>
                    <a:pt x="1983752" y="382358"/>
                  </a:lnTo>
                  <a:lnTo>
                    <a:pt x="1983752" y="856157"/>
                  </a:lnTo>
                  <a:lnTo>
                    <a:pt x="1992007" y="854456"/>
                  </a:lnTo>
                  <a:lnTo>
                    <a:pt x="1998814" y="849833"/>
                  </a:lnTo>
                  <a:lnTo>
                    <a:pt x="2003437" y="843026"/>
                  </a:lnTo>
                  <a:lnTo>
                    <a:pt x="2005139" y="834758"/>
                  </a:lnTo>
                  <a:lnTo>
                    <a:pt x="2005139" y="403758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9">
              <a:extLst>
                <a:ext uri="{FF2B5EF4-FFF2-40B4-BE49-F238E27FC236}">
                  <a16:creationId xmlns:a16="http://schemas.microsoft.com/office/drawing/2014/main" id="{8B0CB1D3-D87E-481C-9299-B66CB240AF9C}"/>
                </a:ext>
              </a:extLst>
            </p:cNvPr>
            <p:cNvSpPr/>
            <p:nvPr/>
          </p:nvSpPr>
          <p:spPr>
            <a:xfrm>
              <a:off x="14951614" y="2699122"/>
              <a:ext cx="1962785" cy="3970654"/>
            </a:xfrm>
            <a:custGeom>
              <a:avLst/>
              <a:gdLst/>
              <a:ahLst/>
              <a:cxnLst/>
              <a:rect l="l" t="t" r="r" b="b"/>
              <a:pathLst>
                <a:path w="1962784" h="3970654">
                  <a:moveTo>
                    <a:pt x="1671752" y="3970418"/>
                  </a:moveTo>
                  <a:lnTo>
                    <a:pt x="290612" y="3970418"/>
                  </a:lnTo>
                  <a:lnTo>
                    <a:pt x="243505" y="3966607"/>
                  </a:lnTo>
                  <a:lnTo>
                    <a:pt x="198806" y="3955575"/>
                  </a:lnTo>
                  <a:lnTo>
                    <a:pt x="157116" y="3937924"/>
                  </a:lnTo>
                  <a:lnTo>
                    <a:pt x="119036" y="3914254"/>
                  </a:lnTo>
                  <a:lnTo>
                    <a:pt x="85167" y="3885167"/>
                  </a:lnTo>
                  <a:lnTo>
                    <a:pt x="56108" y="3851265"/>
                  </a:lnTo>
                  <a:lnTo>
                    <a:pt x="32462" y="3813147"/>
                  </a:lnTo>
                  <a:lnTo>
                    <a:pt x="14828" y="3771416"/>
                  </a:lnTo>
                  <a:lnTo>
                    <a:pt x="3807" y="3726674"/>
                  </a:lnTo>
                  <a:lnTo>
                    <a:pt x="78" y="3680493"/>
                  </a:lnTo>
                  <a:lnTo>
                    <a:pt x="0" y="290898"/>
                  </a:lnTo>
                  <a:lnTo>
                    <a:pt x="364" y="276167"/>
                  </a:lnTo>
                  <a:lnTo>
                    <a:pt x="5831" y="232523"/>
                  </a:lnTo>
                  <a:lnTo>
                    <a:pt x="16363" y="194109"/>
                  </a:lnTo>
                  <a:lnTo>
                    <a:pt x="32241" y="158431"/>
                  </a:lnTo>
                  <a:lnTo>
                    <a:pt x="54110" y="122585"/>
                  </a:lnTo>
                  <a:lnTo>
                    <a:pt x="78272" y="92121"/>
                  </a:lnTo>
                  <a:lnTo>
                    <a:pt x="90634" y="80112"/>
                  </a:lnTo>
                  <a:lnTo>
                    <a:pt x="100839" y="70687"/>
                  </a:lnTo>
                  <a:lnTo>
                    <a:pt x="145868" y="38581"/>
                  </a:lnTo>
                  <a:lnTo>
                    <a:pt x="190623" y="17755"/>
                  </a:lnTo>
                  <a:lnTo>
                    <a:pt x="239205" y="4590"/>
                  </a:lnTo>
                  <a:lnTo>
                    <a:pt x="290612" y="0"/>
                  </a:lnTo>
                  <a:lnTo>
                    <a:pt x="1672724" y="0"/>
                  </a:lnTo>
                  <a:lnTo>
                    <a:pt x="1723995" y="4454"/>
                  </a:lnTo>
                  <a:lnTo>
                    <a:pt x="1772349" y="17390"/>
                  </a:lnTo>
                  <a:lnTo>
                    <a:pt x="1776797" y="19458"/>
                  </a:lnTo>
                  <a:lnTo>
                    <a:pt x="290612" y="19458"/>
                  </a:lnTo>
                  <a:lnTo>
                    <a:pt x="241891" y="23835"/>
                  </a:lnTo>
                  <a:lnTo>
                    <a:pt x="196025" y="36460"/>
                  </a:lnTo>
                  <a:lnTo>
                    <a:pt x="153784" y="56572"/>
                  </a:lnTo>
                  <a:lnTo>
                    <a:pt x="115934" y="83410"/>
                  </a:lnTo>
                  <a:lnTo>
                    <a:pt x="83243" y="116214"/>
                  </a:lnTo>
                  <a:lnTo>
                    <a:pt x="56481" y="154223"/>
                  </a:lnTo>
                  <a:lnTo>
                    <a:pt x="36414" y="196675"/>
                  </a:lnTo>
                  <a:lnTo>
                    <a:pt x="23810" y="242812"/>
                  </a:lnTo>
                  <a:lnTo>
                    <a:pt x="19525" y="290898"/>
                  </a:lnTo>
                  <a:lnTo>
                    <a:pt x="19439" y="3680493"/>
                  </a:lnTo>
                  <a:lnTo>
                    <a:pt x="23810" y="3729262"/>
                  </a:lnTo>
                  <a:lnTo>
                    <a:pt x="36414" y="3775173"/>
                  </a:lnTo>
                  <a:lnTo>
                    <a:pt x="56481" y="3817456"/>
                  </a:lnTo>
                  <a:lnTo>
                    <a:pt x="83243" y="3855343"/>
                  </a:lnTo>
                  <a:lnTo>
                    <a:pt x="115934" y="3888066"/>
                  </a:lnTo>
                  <a:lnTo>
                    <a:pt x="153784" y="3914854"/>
                  </a:lnTo>
                  <a:lnTo>
                    <a:pt x="196025" y="3934941"/>
                  </a:lnTo>
                  <a:lnTo>
                    <a:pt x="241891" y="3947557"/>
                  </a:lnTo>
                  <a:lnTo>
                    <a:pt x="290612" y="3951933"/>
                  </a:lnTo>
                  <a:lnTo>
                    <a:pt x="1772162" y="3951933"/>
                  </a:lnTo>
                  <a:lnTo>
                    <a:pt x="1763559" y="3955575"/>
                  </a:lnTo>
                  <a:lnTo>
                    <a:pt x="1718860" y="3966607"/>
                  </a:lnTo>
                  <a:lnTo>
                    <a:pt x="1671752" y="3970418"/>
                  </a:lnTo>
                  <a:close/>
                </a:path>
                <a:path w="1962784" h="3970654">
                  <a:moveTo>
                    <a:pt x="1772162" y="3951933"/>
                  </a:moveTo>
                  <a:lnTo>
                    <a:pt x="1671752" y="3951933"/>
                  </a:lnTo>
                  <a:lnTo>
                    <a:pt x="1720474" y="3947557"/>
                  </a:lnTo>
                  <a:lnTo>
                    <a:pt x="1766339" y="3934941"/>
                  </a:lnTo>
                  <a:lnTo>
                    <a:pt x="1808581" y="3914854"/>
                  </a:lnTo>
                  <a:lnTo>
                    <a:pt x="1846431" y="3888066"/>
                  </a:lnTo>
                  <a:lnTo>
                    <a:pt x="1879122" y="3855343"/>
                  </a:lnTo>
                  <a:lnTo>
                    <a:pt x="1905884" y="3817456"/>
                  </a:lnTo>
                  <a:lnTo>
                    <a:pt x="1925951" y="3775173"/>
                  </a:lnTo>
                  <a:lnTo>
                    <a:pt x="1938554" y="3729262"/>
                  </a:lnTo>
                  <a:lnTo>
                    <a:pt x="1942926" y="3680493"/>
                  </a:lnTo>
                  <a:lnTo>
                    <a:pt x="1942926" y="290898"/>
                  </a:lnTo>
                  <a:lnTo>
                    <a:pt x="1938554" y="242128"/>
                  </a:lnTo>
                  <a:lnTo>
                    <a:pt x="1925951" y="196218"/>
                  </a:lnTo>
                  <a:lnTo>
                    <a:pt x="1905884" y="153934"/>
                  </a:lnTo>
                  <a:lnTo>
                    <a:pt x="1879122" y="116047"/>
                  </a:lnTo>
                  <a:lnTo>
                    <a:pt x="1846431" y="83325"/>
                  </a:lnTo>
                  <a:lnTo>
                    <a:pt x="1808581" y="56536"/>
                  </a:lnTo>
                  <a:lnTo>
                    <a:pt x="1766339" y="36449"/>
                  </a:lnTo>
                  <a:lnTo>
                    <a:pt x="1720474" y="23834"/>
                  </a:lnTo>
                  <a:lnTo>
                    <a:pt x="1671752" y="19458"/>
                  </a:lnTo>
                  <a:lnTo>
                    <a:pt x="1776797" y="19458"/>
                  </a:lnTo>
                  <a:lnTo>
                    <a:pt x="1817059" y="38171"/>
                  </a:lnTo>
                  <a:lnTo>
                    <a:pt x="1857395" y="66157"/>
                  </a:lnTo>
                  <a:lnTo>
                    <a:pt x="1884928" y="92532"/>
                  </a:lnTo>
                  <a:lnTo>
                    <a:pt x="1909227" y="122585"/>
                  </a:lnTo>
                  <a:lnTo>
                    <a:pt x="1931096" y="158020"/>
                  </a:lnTo>
                  <a:lnTo>
                    <a:pt x="1946524" y="194246"/>
                  </a:lnTo>
                  <a:lnTo>
                    <a:pt x="1956534" y="232523"/>
                  </a:lnTo>
                  <a:lnTo>
                    <a:pt x="1962001" y="275757"/>
                  </a:lnTo>
                  <a:lnTo>
                    <a:pt x="1962365" y="290898"/>
                  </a:lnTo>
                  <a:lnTo>
                    <a:pt x="1962287" y="3680493"/>
                  </a:lnTo>
                  <a:lnTo>
                    <a:pt x="1958558" y="3726674"/>
                  </a:lnTo>
                  <a:lnTo>
                    <a:pt x="1947537" y="3771416"/>
                  </a:lnTo>
                  <a:lnTo>
                    <a:pt x="1929903" y="3813147"/>
                  </a:lnTo>
                  <a:lnTo>
                    <a:pt x="1906257" y="3851265"/>
                  </a:lnTo>
                  <a:lnTo>
                    <a:pt x="1877198" y="3885167"/>
                  </a:lnTo>
                  <a:lnTo>
                    <a:pt x="1843329" y="3914254"/>
                  </a:lnTo>
                  <a:lnTo>
                    <a:pt x="1805249" y="3937924"/>
                  </a:lnTo>
                  <a:lnTo>
                    <a:pt x="1772162" y="3951933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677" y="2847541"/>
            <a:ext cx="4222819" cy="3172087"/>
            <a:chOff x="763303" y="2222740"/>
            <a:chExt cx="7211695" cy="4624070"/>
          </a:xfrm>
        </p:grpSpPr>
        <p:sp>
          <p:nvSpPr>
            <p:cNvPr id="3" name="object 3"/>
            <p:cNvSpPr/>
            <p:nvPr/>
          </p:nvSpPr>
          <p:spPr>
            <a:xfrm>
              <a:off x="1001991" y="2222740"/>
              <a:ext cx="6708775" cy="4469765"/>
            </a:xfrm>
            <a:custGeom>
              <a:avLst/>
              <a:gdLst/>
              <a:ahLst/>
              <a:cxnLst/>
              <a:rect l="l" t="t" r="r" b="b"/>
              <a:pathLst>
                <a:path w="6708775" h="4469765">
                  <a:moveTo>
                    <a:pt x="960386" y="2187105"/>
                  </a:moveTo>
                  <a:lnTo>
                    <a:pt x="955370" y="2128405"/>
                  </a:lnTo>
                  <a:lnTo>
                    <a:pt x="927506" y="2078748"/>
                  </a:lnTo>
                  <a:lnTo>
                    <a:pt x="889939" y="2048256"/>
                  </a:lnTo>
                  <a:lnTo>
                    <a:pt x="844029" y="2024862"/>
                  </a:lnTo>
                  <a:lnTo>
                    <a:pt x="774712" y="2006777"/>
                  </a:lnTo>
                  <a:lnTo>
                    <a:pt x="721283" y="2001901"/>
                  </a:lnTo>
                  <a:lnTo>
                    <a:pt x="668248" y="2010194"/>
                  </a:lnTo>
                  <a:lnTo>
                    <a:pt x="618667" y="2030793"/>
                  </a:lnTo>
                  <a:lnTo>
                    <a:pt x="575652" y="2062822"/>
                  </a:lnTo>
                  <a:lnTo>
                    <a:pt x="542213" y="2104758"/>
                  </a:lnTo>
                  <a:lnTo>
                    <a:pt x="520001" y="2153628"/>
                  </a:lnTo>
                  <a:lnTo>
                    <a:pt x="509981" y="2206371"/>
                  </a:lnTo>
                  <a:lnTo>
                    <a:pt x="513118" y="2259927"/>
                  </a:lnTo>
                  <a:lnTo>
                    <a:pt x="526034" y="2300897"/>
                  </a:lnTo>
                  <a:lnTo>
                    <a:pt x="550151" y="2335911"/>
                  </a:lnTo>
                  <a:lnTo>
                    <a:pt x="594283" y="2364905"/>
                  </a:lnTo>
                  <a:lnTo>
                    <a:pt x="649909" y="2385377"/>
                  </a:lnTo>
                  <a:lnTo>
                    <a:pt x="690321" y="2394801"/>
                  </a:lnTo>
                  <a:lnTo>
                    <a:pt x="731393" y="2399207"/>
                  </a:lnTo>
                  <a:lnTo>
                    <a:pt x="772629" y="2397709"/>
                  </a:lnTo>
                  <a:lnTo>
                    <a:pt x="813308" y="2389263"/>
                  </a:lnTo>
                  <a:lnTo>
                    <a:pt x="851725" y="2373579"/>
                  </a:lnTo>
                  <a:lnTo>
                    <a:pt x="886040" y="2350757"/>
                  </a:lnTo>
                  <a:lnTo>
                    <a:pt x="914374" y="2320937"/>
                  </a:lnTo>
                  <a:lnTo>
                    <a:pt x="935329" y="2284933"/>
                  </a:lnTo>
                  <a:lnTo>
                    <a:pt x="949591" y="2245614"/>
                  </a:lnTo>
                  <a:lnTo>
                    <a:pt x="960386" y="2187105"/>
                  </a:lnTo>
                  <a:close/>
                </a:path>
                <a:path w="6708775" h="4469765">
                  <a:moveTo>
                    <a:pt x="4525251" y="490194"/>
                  </a:moveTo>
                  <a:lnTo>
                    <a:pt x="4512792" y="440944"/>
                  </a:lnTo>
                  <a:lnTo>
                    <a:pt x="4487545" y="398716"/>
                  </a:lnTo>
                  <a:lnTo>
                    <a:pt x="4436453" y="358178"/>
                  </a:lnTo>
                  <a:lnTo>
                    <a:pt x="4381233" y="341452"/>
                  </a:lnTo>
                  <a:lnTo>
                    <a:pt x="4333341" y="337045"/>
                  </a:lnTo>
                  <a:lnTo>
                    <a:pt x="4288485" y="340995"/>
                  </a:lnTo>
                  <a:lnTo>
                    <a:pt x="4242359" y="349313"/>
                  </a:lnTo>
                  <a:lnTo>
                    <a:pt x="4204576" y="359130"/>
                  </a:lnTo>
                  <a:lnTo>
                    <a:pt x="4169626" y="376377"/>
                  </a:lnTo>
                  <a:lnTo>
                    <a:pt x="4135183" y="408647"/>
                  </a:lnTo>
                  <a:lnTo>
                    <a:pt x="4106545" y="449072"/>
                  </a:lnTo>
                  <a:lnTo>
                    <a:pt x="4078871" y="510527"/>
                  </a:lnTo>
                  <a:lnTo>
                    <a:pt x="4069854" y="577621"/>
                  </a:lnTo>
                  <a:lnTo>
                    <a:pt x="4074210" y="611403"/>
                  </a:lnTo>
                  <a:lnTo>
                    <a:pt x="4102227" y="671931"/>
                  </a:lnTo>
                  <a:lnTo>
                    <a:pt x="4152849" y="713181"/>
                  </a:lnTo>
                  <a:lnTo>
                    <a:pt x="4214965" y="734288"/>
                  </a:lnTo>
                  <a:lnTo>
                    <a:pt x="4267301" y="739114"/>
                  </a:lnTo>
                  <a:lnTo>
                    <a:pt x="4319663" y="733958"/>
                  </a:lnTo>
                  <a:lnTo>
                    <a:pt x="4370095" y="719035"/>
                  </a:lnTo>
                  <a:lnTo>
                    <a:pt x="4416679" y="694499"/>
                  </a:lnTo>
                  <a:lnTo>
                    <a:pt x="4457471" y="660552"/>
                  </a:lnTo>
                  <a:lnTo>
                    <a:pt x="4490110" y="621157"/>
                  </a:lnTo>
                  <a:lnTo>
                    <a:pt x="4512932" y="579907"/>
                  </a:lnTo>
                  <a:lnTo>
                    <a:pt x="4524972" y="536384"/>
                  </a:lnTo>
                  <a:lnTo>
                    <a:pt x="4525251" y="490194"/>
                  </a:lnTo>
                  <a:close/>
                </a:path>
                <a:path w="6708775" h="4469765">
                  <a:moveTo>
                    <a:pt x="6708292" y="1230261"/>
                  </a:moveTo>
                  <a:lnTo>
                    <a:pt x="6705778" y="1179233"/>
                  </a:lnTo>
                  <a:lnTo>
                    <a:pt x="6700507" y="1130020"/>
                  </a:lnTo>
                  <a:lnTo>
                    <a:pt x="6692633" y="1083564"/>
                  </a:lnTo>
                  <a:lnTo>
                    <a:pt x="6682308" y="1040815"/>
                  </a:lnTo>
                  <a:lnTo>
                    <a:pt x="6664909" y="983907"/>
                  </a:lnTo>
                  <a:lnTo>
                    <a:pt x="6646062" y="931024"/>
                  </a:lnTo>
                  <a:lnTo>
                    <a:pt x="6625603" y="881976"/>
                  </a:lnTo>
                  <a:lnTo>
                    <a:pt x="6603403" y="836561"/>
                  </a:lnTo>
                  <a:lnTo>
                    <a:pt x="6579349" y="794613"/>
                  </a:lnTo>
                  <a:lnTo>
                    <a:pt x="6553276" y="755916"/>
                  </a:lnTo>
                  <a:lnTo>
                    <a:pt x="6525082" y="720293"/>
                  </a:lnTo>
                  <a:lnTo>
                    <a:pt x="6494602" y="687552"/>
                  </a:lnTo>
                  <a:lnTo>
                    <a:pt x="6461722" y="657517"/>
                  </a:lnTo>
                  <a:lnTo>
                    <a:pt x="6426289" y="629970"/>
                  </a:lnTo>
                  <a:lnTo>
                    <a:pt x="6388189" y="604748"/>
                  </a:lnTo>
                  <a:lnTo>
                    <a:pt x="6347269" y="581634"/>
                  </a:lnTo>
                  <a:lnTo>
                    <a:pt x="6303416" y="560463"/>
                  </a:lnTo>
                  <a:lnTo>
                    <a:pt x="6256477" y="541032"/>
                  </a:lnTo>
                  <a:lnTo>
                    <a:pt x="6207010" y="523506"/>
                  </a:lnTo>
                  <a:lnTo>
                    <a:pt x="6157798" y="508914"/>
                  </a:lnTo>
                  <a:lnTo>
                    <a:pt x="6108763" y="497116"/>
                  </a:lnTo>
                  <a:lnTo>
                    <a:pt x="6059881" y="487984"/>
                  </a:lnTo>
                  <a:lnTo>
                    <a:pt x="6011062" y="481393"/>
                  </a:lnTo>
                  <a:lnTo>
                    <a:pt x="5962256" y="477227"/>
                  </a:lnTo>
                  <a:lnTo>
                    <a:pt x="5913412" y="475335"/>
                  </a:lnTo>
                  <a:lnTo>
                    <a:pt x="5864466" y="475602"/>
                  </a:lnTo>
                  <a:lnTo>
                    <a:pt x="5815368" y="477888"/>
                  </a:lnTo>
                  <a:lnTo>
                    <a:pt x="5766054" y="482066"/>
                  </a:lnTo>
                  <a:lnTo>
                    <a:pt x="5716473" y="488010"/>
                  </a:lnTo>
                  <a:lnTo>
                    <a:pt x="5666549" y="495592"/>
                  </a:lnTo>
                  <a:lnTo>
                    <a:pt x="5616245" y="504672"/>
                  </a:lnTo>
                  <a:lnTo>
                    <a:pt x="5565495" y="515137"/>
                  </a:lnTo>
                  <a:lnTo>
                    <a:pt x="5514238" y="526846"/>
                  </a:lnTo>
                  <a:lnTo>
                    <a:pt x="5466004" y="539292"/>
                  </a:lnTo>
                  <a:lnTo>
                    <a:pt x="5418379" y="553402"/>
                  </a:lnTo>
                  <a:lnTo>
                    <a:pt x="5371287" y="569036"/>
                  </a:lnTo>
                  <a:lnTo>
                    <a:pt x="5324716" y="586028"/>
                  </a:lnTo>
                  <a:lnTo>
                    <a:pt x="5278602" y="604227"/>
                  </a:lnTo>
                  <a:lnTo>
                    <a:pt x="5232895" y="623493"/>
                  </a:lnTo>
                  <a:lnTo>
                    <a:pt x="5187556" y="643661"/>
                  </a:lnTo>
                  <a:lnTo>
                    <a:pt x="5142522" y="664603"/>
                  </a:lnTo>
                  <a:lnTo>
                    <a:pt x="5097754" y="686142"/>
                  </a:lnTo>
                  <a:lnTo>
                    <a:pt x="5053215" y="708152"/>
                  </a:lnTo>
                  <a:lnTo>
                    <a:pt x="5008842" y="730465"/>
                  </a:lnTo>
                  <a:lnTo>
                    <a:pt x="4876292" y="797750"/>
                  </a:lnTo>
                  <a:lnTo>
                    <a:pt x="4832121" y="819785"/>
                  </a:lnTo>
                  <a:lnTo>
                    <a:pt x="4787900" y="841387"/>
                  </a:lnTo>
                  <a:lnTo>
                    <a:pt x="4743551" y="862393"/>
                  </a:lnTo>
                  <a:lnTo>
                    <a:pt x="4699051" y="882650"/>
                  </a:lnTo>
                  <a:lnTo>
                    <a:pt x="4654347" y="902017"/>
                  </a:lnTo>
                  <a:lnTo>
                    <a:pt x="4609376" y="920330"/>
                  </a:lnTo>
                  <a:lnTo>
                    <a:pt x="4564100" y="937450"/>
                  </a:lnTo>
                  <a:lnTo>
                    <a:pt x="4518469" y="953223"/>
                  </a:lnTo>
                  <a:lnTo>
                    <a:pt x="4472444" y="967498"/>
                  </a:lnTo>
                  <a:lnTo>
                    <a:pt x="4425962" y="980122"/>
                  </a:lnTo>
                  <a:lnTo>
                    <a:pt x="4378998" y="990955"/>
                  </a:lnTo>
                  <a:lnTo>
                    <a:pt x="4331474" y="999832"/>
                  </a:lnTo>
                  <a:lnTo>
                    <a:pt x="4283367" y="1006614"/>
                  </a:lnTo>
                  <a:lnTo>
                    <a:pt x="4234624" y="1011148"/>
                  </a:lnTo>
                  <a:lnTo>
                    <a:pt x="4185196" y="1013269"/>
                  </a:lnTo>
                  <a:lnTo>
                    <a:pt x="4140784" y="1013066"/>
                  </a:lnTo>
                  <a:lnTo>
                    <a:pt x="4096829" y="1010894"/>
                  </a:lnTo>
                  <a:lnTo>
                    <a:pt x="4053332" y="1006856"/>
                  </a:lnTo>
                  <a:lnTo>
                    <a:pt x="4010253" y="1001001"/>
                  </a:lnTo>
                  <a:lnTo>
                    <a:pt x="3967594" y="993419"/>
                  </a:lnTo>
                  <a:lnTo>
                    <a:pt x="3925341" y="984173"/>
                  </a:lnTo>
                  <a:lnTo>
                    <a:pt x="3883456" y="973328"/>
                  </a:lnTo>
                  <a:lnTo>
                    <a:pt x="3841927" y="960970"/>
                  </a:lnTo>
                  <a:lnTo>
                    <a:pt x="3800754" y="947178"/>
                  </a:lnTo>
                  <a:lnTo>
                    <a:pt x="3759898" y="932002"/>
                  </a:lnTo>
                  <a:lnTo>
                    <a:pt x="3719347" y="915530"/>
                  </a:lnTo>
                  <a:lnTo>
                    <a:pt x="3679101" y="897826"/>
                  </a:lnTo>
                  <a:lnTo>
                    <a:pt x="3639108" y="878967"/>
                  </a:lnTo>
                  <a:lnTo>
                    <a:pt x="3599383" y="859015"/>
                  </a:lnTo>
                  <a:lnTo>
                    <a:pt x="3559899" y="838060"/>
                  </a:lnTo>
                  <a:lnTo>
                    <a:pt x="3520630" y="816165"/>
                  </a:lnTo>
                  <a:lnTo>
                    <a:pt x="3481552" y="793407"/>
                  </a:lnTo>
                  <a:lnTo>
                    <a:pt x="3442678" y="769848"/>
                  </a:lnTo>
                  <a:lnTo>
                    <a:pt x="3403955" y="745566"/>
                  </a:lnTo>
                  <a:lnTo>
                    <a:pt x="3365385" y="720636"/>
                  </a:lnTo>
                  <a:lnTo>
                    <a:pt x="3326955" y="695134"/>
                  </a:lnTo>
                  <a:lnTo>
                    <a:pt x="3288639" y="669124"/>
                  </a:lnTo>
                  <a:lnTo>
                    <a:pt x="3250412" y="642670"/>
                  </a:lnTo>
                  <a:lnTo>
                    <a:pt x="3212261" y="615861"/>
                  </a:lnTo>
                  <a:lnTo>
                    <a:pt x="3174187" y="588772"/>
                  </a:lnTo>
                  <a:lnTo>
                    <a:pt x="3136150" y="561454"/>
                  </a:lnTo>
                  <a:lnTo>
                    <a:pt x="3022117" y="478929"/>
                  </a:lnTo>
                  <a:lnTo>
                    <a:pt x="2946006" y="424167"/>
                  </a:lnTo>
                  <a:lnTo>
                    <a:pt x="2907855" y="397065"/>
                  </a:lnTo>
                  <a:lnTo>
                    <a:pt x="2869641" y="370255"/>
                  </a:lnTo>
                  <a:lnTo>
                    <a:pt x="2831312" y="343814"/>
                  </a:lnTo>
                  <a:lnTo>
                    <a:pt x="2792882" y="317804"/>
                  </a:lnTo>
                  <a:lnTo>
                    <a:pt x="2754325" y="292303"/>
                  </a:lnTo>
                  <a:lnTo>
                    <a:pt x="2715603" y="267373"/>
                  </a:lnTo>
                  <a:lnTo>
                    <a:pt x="2676728" y="243090"/>
                  </a:lnTo>
                  <a:lnTo>
                    <a:pt x="2637663" y="219544"/>
                  </a:lnTo>
                  <a:lnTo>
                    <a:pt x="2598394" y="196786"/>
                  </a:lnTo>
                  <a:lnTo>
                    <a:pt x="2558910" y="174891"/>
                  </a:lnTo>
                  <a:lnTo>
                    <a:pt x="2519184" y="153949"/>
                  </a:lnTo>
                  <a:lnTo>
                    <a:pt x="2479205" y="134010"/>
                  </a:lnTo>
                  <a:lnTo>
                    <a:pt x="2438958" y="115150"/>
                  </a:lnTo>
                  <a:lnTo>
                    <a:pt x="2398407" y="97459"/>
                  </a:lnTo>
                  <a:lnTo>
                    <a:pt x="2357564" y="80987"/>
                  </a:lnTo>
                  <a:lnTo>
                    <a:pt x="2316391" y="65824"/>
                  </a:lnTo>
                  <a:lnTo>
                    <a:pt x="2274874" y="52031"/>
                  </a:lnTo>
                  <a:lnTo>
                    <a:pt x="2232990" y="39674"/>
                  </a:lnTo>
                  <a:lnTo>
                    <a:pt x="2190737" y="28854"/>
                  </a:lnTo>
                  <a:lnTo>
                    <a:pt x="2148090" y="19608"/>
                  </a:lnTo>
                  <a:lnTo>
                    <a:pt x="2105025" y="12039"/>
                  </a:lnTo>
                  <a:lnTo>
                    <a:pt x="2061527" y="6197"/>
                  </a:lnTo>
                  <a:lnTo>
                    <a:pt x="2017585" y="2159"/>
                  </a:lnTo>
                  <a:lnTo>
                    <a:pt x="1973173" y="0"/>
                  </a:lnTo>
                  <a:lnTo>
                    <a:pt x="1920849" y="12"/>
                  </a:lnTo>
                  <a:lnTo>
                    <a:pt x="1868627" y="2781"/>
                  </a:lnTo>
                  <a:lnTo>
                    <a:pt x="1816582" y="8204"/>
                  </a:lnTo>
                  <a:lnTo>
                    <a:pt x="1764842" y="16192"/>
                  </a:lnTo>
                  <a:lnTo>
                    <a:pt x="1713458" y="26657"/>
                  </a:lnTo>
                  <a:lnTo>
                    <a:pt x="1662544" y="39522"/>
                  </a:lnTo>
                  <a:lnTo>
                    <a:pt x="1612188" y="54686"/>
                  </a:lnTo>
                  <a:lnTo>
                    <a:pt x="1562468" y="72072"/>
                  </a:lnTo>
                  <a:lnTo>
                    <a:pt x="1513497" y="91592"/>
                  </a:lnTo>
                  <a:lnTo>
                    <a:pt x="1465338" y="113144"/>
                  </a:lnTo>
                  <a:lnTo>
                    <a:pt x="1423530" y="133959"/>
                  </a:lnTo>
                  <a:lnTo>
                    <a:pt x="1382407" y="156603"/>
                  </a:lnTo>
                  <a:lnTo>
                    <a:pt x="1342072" y="181013"/>
                  </a:lnTo>
                  <a:lnTo>
                    <a:pt x="1302613" y="207137"/>
                  </a:lnTo>
                  <a:lnTo>
                    <a:pt x="1264145" y="234924"/>
                  </a:lnTo>
                  <a:lnTo>
                    <a:pt x="1226756" y="264312"/>
                  </a:lnTo>
                  <a:lnTo>
                    <a:pt x="1190574" y="295249"/>
                  </a:lnTo>
                  <a:lnTo>
                    <a:pt x="1155674" y="327660"/>
                  </a:lnTo>
                  <a:lnTo>
                    <a:pt x="1122172" y="361505"/>
                  </a:lnTo>
                  <a:lnTo>
                    <a:pt x="1090168" y="396735"/>
                  </a:lnTo>
                  <a:lnTo>
                    <a:pt x="1059764" y="433273"/>
                  </a:lnTo>
                  <a:lnTo>
                    <a:pt x="1031062" y="471081"/>
                  </a:lnTo>
                  <a:lnTo>
                    <a:pt x="1004163" y="510082"/>
                  </a:lnTo>
                  <a:lnTo>
                    <a:pt x="979182" y="550227"/>
                  </a:lnTo>
                  <a:lnTo>
                    <a:pt x="956195" y="591477"/>
                  </a:lnTo>
                  <a:lnTo>
                    <a:pt x="935316" y="633742"/>
                  </a:lnTo>
                  <a:lnTo>
                    <a:pt x="916660" y="676998"/>
                  </a:lnTo>
                  <a:lnTo>
                    <a:pt x="900315" y="721169"/>
                  </a:lnTo>
                  <a:lnTo>
                    <a:pt x="886396" y="766203"/>
                  </a:lnTo>
                  <a:lnTo>
                    <a:pt x="874991" y="812050"/>
                  </a:lnTo>
                  <a:lnTo>
                    <a:pt x="866203" y="858647"/>
                  </a:lnTo>
                  <a:lnTo>
                    <a:pt x="860145" y="905929"/>
                  </a:lnTo>
                  <a:lnTo>
                    <a:pt x="856907" y="953846"/>
                  </a:lnTo>
                  <a:lnTo>
                    <a:pt x="856551" y="1003579"/>
                  </a:lnTo>
                  <a:lnTo>
                    <a:pt x="859066" y="1052982"/>
                  </a:lnTo>
                  <a:lnTo>
                    <a:pt x="864260" y="1102042"/>
                  </a:lnTo>
                  <a:lnTo>
                    <a:pt x="871969" y="1150747"/>
                  </a:lnTo>
                  <a:lnTo>
                    <a:pt x="882002" y="1199070"/>
                  </a:lnTo>
                  <a:lnTo>
                    <a:pt x="894181" y="1247025"/>
                  </a:lnTo>
                  <a:lnTo>
                    <a:pt x="908304" y="1294561"/>
                  </a:lnTo>
                  <a:lnTo>
                    <a:pt x="924217" y="1341691"/>
                  </a:lnTo>
                  <a:lnTo>
                    <a:pt x="941717" y="1388389"/>
                  </a:lnTo>
                  <a:lnTo>
                    <a:pt x="960628" y="1434630"/>
                  </a:lnTo>
                  <a:lnTo>
                    <a:pt x="980757" y="1480413"/>
                  </a:lnTo>
                  <a:lnTo>
                    <a:pt x="1001941" y="1525727"/>
                  </a:lnTo>
                  <a:lnTo>
                    <a:pt x="1023988" y="1570545"/>
                  </a:lnTo>
                  <a:lnTo>
                    <a:pt x="1046708" y="1614855"/>
                  </a:lnTo>
                  <a:lnTo>
                    <a:pt x="1069936" y="1658645"/>
                  </a:lnTo>
                  <a:lnTo>
                    <a:pt x="1093520" y="1702142"/>
                  </a:lnTo>
                  <a:lnTo>
                    <a:pt x="1165186" y="1832610"/>
                  </a:lnTo>
                  <a:lnTo>
                    <a:pt x="1188821" y="1876285"/>
                  </a:lnTo>
                  <a:lnTo>
                    <a:pt x="1212062" y="1920151"/>
                  </a:lnTo>
                  <a:lnTo>
                    <a:pt x="1234719" y="1964270"/>
                  </a:lnTo>
                  <a:lnTo>
                    <a:pt x="1256639" y="2008682"/>
                  </a:lnTo>
                  <a:lnTo>
                    <a:pt x="1277670" y="2053475"/>
                  </a:lnTo>
                  <a:lnTo>
                    <a:pt x="1297622" y="2098675"/>
                  </a:lnTo>
                  <a:lnTo>
                    <a:pt x="1316329" y="2144357"/>
                  </a:lnTo>
                  <a:lnTo>
                    <a:pt x="1333652" y="2190585"/>
                  </a:lnTo>
                  <a:lnTo>
                    <a:pt x="1349387" y="2237409"/>
                  </a:lnTo>
                  <a:lnTo>
                    <a:pt x="1363395" y="2284882"/>
                  </a:lnTo>
                  <a:lnTo>
                    <a:pt x="1375511" y="2333066"/>
                  </a:lnTo>
                  <a:lnTo>
                    <a:pt x="1385328" y="2382139"/>
                  </a:lnTo>
                  <a:lnTo>
                    <a:pt x="1392516" y="2432062"/>
                  </a:lnTo>
                  <a:lnTo>
                    <a:pt x="1397000" y="2482532"/>
                  </a:lnTo>
                  <a:lnTo>
                    <a:pt x="1398701" y="2533256"/>
                  </a:lnTo>
                  <a:lnTo>
                    <a:pt x="1397508" y="2583916"/>
                  </a:lnTo>
                  <a:lnTo>
                    <a:pt x="1393367" y="2634246"/>
                  </a:lnTo>
                  <a:lnTo>
                    <a:pt x="1386166" y="2683916"/>
                  </a:lnTo>
                  <a:lnTo>
                    <a:pt x="1375841" y="2732659"/>
                  </a:lnTo>
                  <a:lnTo>
                    <a:pt x="1362278" y="2780144"/>
                  </a:lnTo>
                  <a:lnTo>
                    <a:pt x="1345425" y="2826105"/>
                  </a:lnTo>
                  <a:lnTo>
                    <a:pt x="1325181" y="2870212"/>
                  </a:lnTo>
                  <a:lnTo>
                    <a:pt x="1301445" y="2912199"/>
                  </a:lnTo>
                  <a:lnTo>
                    <a:pt x="1274165" y="2951746"/>
                  </a:lnTo>
                  <a:lnTo>
                    <a:pt x="1243228" y="2988564"/>
                  </a:lnTo>
                  <a:lnTo>
                    <a:pt x="1208557" y="3022346"/>
                  </a:lnTo>
                  <a:lnTo>
                    <a:pt x="1170393" y="3048076"/>
                  </a:lnTo>
                  <a:lnTo>
                    <a:pt x="1131684" y="3071774"/>
                  </a:lnTo>
                  <a:lnTo>
                    <a:pt x="1092250" y="3093694"/>
                  </a:lnTo>
                  <a:lnTo>
                    <a:pt x="1051864" y="3114040"/>
                  </a:lnTo>
                  <a:lnTo>
                    <a:pt x="1010348" y="3133052"/>
                  </a:lnTo>
                  <a:lnTo>
                    <a:pt x="967473" y="3150946"/>
                  </a:lnTo>
                  <a:lnTo>
                    <a:pt x="923048" y="3167977"/>
                  </a:lnTo>
                  <a:lnTo>
                    <a:pt x="876871" y="3184360"/>
                  </a:lnTo>
                  <a:lnTo>
                    <a:pt x="828725" y="3200311"/>
                  </a:lnTo>
                  <a:lnTo>
                    <a:pt x="778421" y="3216084"/>
                  </a:lnTo>
                  <a:lnTo>
                    <a:pt x="725741" y="3231896"/>
                  </a:lnTo>
                  <a:lnTo>
                    <a:pt x="670496" y="3247974"/>
                  </a:lnTo>
                  <a:lnTo>
                    <a:pt x="612470" y="3264547"/>
                  </a:lnTo>
                  <a:lnTo>
                    <a:pt x="564807" y="3278771"/>
                  </a:lnTo>
                  <a:lnTo>
                    <a:pt x="517423" y="3294443"/>
                  </a:lnTo>
                  <a:lnTo>
                    <a:pt x="470522" y="3311741"/>
                  </a:lnTo>
                  <a:lnTo>
                    <a:pt x="424332" y="3330841"/>
                  </a:lnTo>
                  <a:lnTo>
                    <a:pt x="379082" y="3351923"/>
                  </a:lnTo>
                  <a:lnTo>
                    <a:pt x="334975" y="3375177"/>
                  </a:lnTo>
                  <a:lnTo>
                    <a:pt x="292239" y="3400755"/>
                  </a:lnTo>
                  <a:lnTo>
                    <a:pt x="251091" y="3428860"/>
                  </a:lnTo>
                  <a:lnTo>
                    <a:pt x="211747" y="3459670"/>
                  </a:lnTo>
                  <a:lnTo>
                    <a:pt x="174434" y="3493351"/>
                  </a:lnTo>
                  <a:lnTo>
                    <a:pt x="139560" y="3530219"/>
                  </a:lnTo>
                  <a:lnTo>
                    <a:pt x="107657" y="3570236"/>
                  </a:lnTo>
                  <a:lnTo>
                    <a:pt x="79108" y="3612985"/>
                  </a:lnTo>
                  <a:lnTo>
                    <a:pt x="54292" y="3658082"/>
                  </a:lnTo>
                  <a:lnTo>
                    <a:pt x="33616" y="3705148"/>
                  </a:lnTo>
                  <a:lnTo>
                    <a:pt x="17462" y="3753764"/>
                  </a:lnTo>
                  <a:lnTo>
                    <a:pt x="6210" y="3803548"/>
                  </a:lnTo>
                  <a:lnTo>
                    <a:pt x="266" y="3854107"/>
                  </a:lnTo>
                  <a:lnTo>
                    <a:pt x="0" y="3905046"/>
                  </a:lnTo>
                  <a:lnTo>
                    <a:pt x="5829" y="3955973"/>
                  </a:lnTo>
                  <a:lnTo>
                    <a:pt x="17970" y="4006227"/>
                  </a:lnTo>
                  <a:lnTo>
                    <a:pt x="35915" y="4054271"/>
                  </a:lnTo>
                  <a:lnTo>
                    <a:pt x="59105" y="4099852"/>
                  </a:lnTo>
                  <a:lnTo>
                    <a:pt x="87058" y="4142689"/>
                  </a:lnTo>
                  <a:lnTo>
                    <a:pt x="119214" y="4182541"/>
                  </a:lnTo>
                  <a:lnTo>
                    <a:pt x="155079" y="4219143"/>
                  </a:lnTo>
                  <a:lnTo>
                    <a:pt x="194106" y="4252252"/>
                  </a:lnTo>
                  <a:lnTo>
                    <a:pt x="235800" y="4281589"/>
                  </a:lnTo>
                  <a:lnTo>
                    <a:pt x="279615" y="4306925"/>
                  </a:lnTo>
                  <a:lnTo>
                    <a:pt x="325018" y="4328261"/>
                  </a:lnTo>
                  <a:lnTo>
                    <a:pt x="371678" y="4346054"/>
                  </a:lnTo>
                  <a:lnTo>
                    <a:pt x="419392" y="4360532"/>
                  </a:lnTo>
                  <a:lnTo>
                    <a:pt x="467969" y="4371949"/>
                  </a:lnTo>
                  <a:lnTo>
                    <a:pt x="517232" y="4380535"/>
                  </a:lnTo>
                  <a:lnTo>
                    <a:pt x="566966" y="4386567"/>
                  </a:lnTo>
                  <a:lnTo>
                    <a:pt x="617004" y="4390263"/>
                  </a:lnTo>
                  <a:lnTo>
                    <a:pt x="667131" y="4391876"/>
                  </a:lnTo>
                  <a:lnTo>
                    <a:pt x="717169" y="4391660"/>
                  </a:lnTo>
                  <a:lnTo>
                    <a:pt x="766432" y="4389907"/>
                  </a:lnTo>
                  <a:lnTo>
                    <a:pt x="815441" y="4386770"/>
                  </a:lnTo>
                  <a:lnTo>
                    <a:pt x="864222" y="4382313"/>
                  </a:lnTo>
                  <a:lnTo>
                    <a:pt x="912787" y="4376598"/>
                  </a:lnTo>
                  <a:lnTo>
                    <a:pt x="961123" y="4369663"/>
                  </a:lnTo>
                  <a:lnTo>
                    <a:pt x="1009269" y="4361599"/>
                  </a:lnTo>
                  <a:lnTo>
                    <a:pt x="1057224" y="4352429"/>
                  </a:lnTo>
                  <a:lnTo>
                    <a:pt x="1104988" y="4342219"/>
                  </a:lnTo>
                  <a:lnTo>
                    <a:pt x="1152601" y="4331043"/>
                  </a:lnTo>
                  <a:lnTo>
                    <a:pt x="1200035" y="4318952"/>
                  </a:lnTo>
                  <a:lnTo>
                    <a:pt x="1247343" y="4305986"/>
                  </a:lnTo>
                  <a:lnTo>
                    <a:pt x="1294511" y="4292231"/>
                  </a:lnTo>
                  <a:lnTo>
                    <a:pt x="1341551" y="4277715"/>
                  </a:lnTo>
                  <a:lnTo>
                    <a:pt x="1388478" y="4262526"/>
                  </a:lnTo>
                  <a:lnTo>
                    <a:pt x="1435303" y="4246702"/>
                  </a:lnTo>
                  <a:lnTo>
                    <a:pt x="1482039" y="4230294"/>
                  </a:lnTo>
                  <a:lnTo>
                    <a:pt x="1528686" y="4213377"/>
                  </a:lnTo>
                  <a:lnTo>
                    <a:pt x="1575269" y="4196003"/>
                  </a:lnTo>
                  <a:lnTo>
                    <a:pt x="1621802" y="4178236"/>
                  </a:lnTo>
                  <a:lnTo>
                    <a:pt x="1668284" y="4160113"/>
                  </a:lnTo>
                  <a:lnTo>
                    <a:pt x="1714728" y="4141711"/>
                  </a:lnTo>
                  <a:lnTo>
                    <a:pt x="1807552" y="4104271"/>
                  </a:lnTo>
                  <a:lnTo>
                    <a:pt x="1993252" y="4028529"/>
                  </a:lnTo>
                  <a:lnTo>
                    <a:pt x="2086317" y="3991127"/>
                  </a:lnTo>
                  <a:lnTo>
                    <a:pt x="2132927" y="3972750"/>
                  </a:lnTo>
                  <a:lnTo>
                    <a:pt x="2179624" y="3954653"/>
                  </a:lnTo>
                  <a:lnTo>
                    <a:pt x="2226399" y="3936911"/>
                  </a:lnTo>
                  <a:lnTo>
                    <a:pt x="2273274" y="3919588"/>
                  </a:lnTo>
                  <a:lnTo>
                    <a:pt x="2320252" y="3902710"/>
                  </a:lnTo>
                  <a:lnTo>
                    <a:pt x="2367356" y="3886365"/>
                  </a:lnTo>
                  <a:lnTo>
                    <a:pt x="2414574" y="3870591"/>
                  </a:lnTo>
                  <a:lnTo>
                    <a:pt x="2461945" y="3855453"/>
                  </a:lnTo>
                  <a:lnTo>
                    <a:pt x="2509469" y="3841013"/>
                  </a:lnTo>
                  <a:lnTo>
                    <a:pt x="2557157" y="3827335"/>
                  </a:lnTo>
                  <a:lnTo>
                    <a:pt x="2605011" y="3814457"/>
                  </a:lnTo>
                  <a:lnTo>
                    <a:pt x="2653055" y="3802443"/>
                  </a:lnTo>
                  <a:lnTo>
                    <a:pt x="2702090" y="3791178"/>
                  </a:lnTo>
                  <a:lnTo>
                    <a:pt x="2751315" y="3780917"/>
                  </a:lnTo>
                  <a:lnTo>
                    <a:pt x="2800731" y="3771646"/>
                  </a:lnTo>
                  <a:lnTo>
                    <a:pt x="2850286" y="3763365"/>
                  </a:lnTo>
                  <a:lnTo>
                    <a:pt x="2899994" y="3756063"/>
                  </a:lnTo>
                  <a:lnTo>
                    <a:pt x="2949816" y="3749738"/>
                  </a:lnTo>
                  <a:lnTo>
                    <a:pt x="2999752" y="3744404"/>
                  </a:lnTo>
                  <a:lnTo>
                    <a:pt x="3049765" y="3740048"/>
                  </a:lnTo>
                  <a:lnTo>
                    <a:pt x="3099866" y="3736670"/>
                  </a:lnTo>
                  <a:lnTo>
                    <a:pt x="3150006" y="3734270"/>
                  </a:lnTo>
                  <a:lnTo>
                    <a:pt x="3200184" y="3732847"/>
                  </a:lnTo>
                  <a:lnTo>
                    <a:pt x="3250387" y="3732390"/>
                  </a:lnTo>
                  <a:lnTo>
                    <a:pt x="3300590" y="3732911"/>
                  </a:lnTo>
                  <a:lnTo>
                    <a:pt x="3350768" y="3734397"/>
                  </a:lnTo>
                  <a:lnTo>
                    <a:pt x="3400920" y="3736848"/>
                  </a:lnTo>
                  <a:lnTo>
                    <a:pt x="3451021" y="3740264"/>
                  </a:lnTo>
                  <a:lnTo>
                    <a:pt x="3501059" y="3744645"/>
                  </a:lnTo>
                  <a:lnTo>
                    <a:pt x="3551009" y="3749992"/>
                  </a:lnTo>
                  <a:lnTo>
                    <a:pt x="3600843" y="3756291"/>
                  </a:lnTo>
                  <a:lnTo>
                    <a:pt x="3650564" y="3763556"/>
                  </a:lnTo>
                  <a:lnTo>
                    <a:pt x="3700157" y="3771773"/>
                  </a:lnTo>
                  <a:lnTo>
                    <a:pt x="3749586" y="3780942"/>
                  </a:lnTo>
                  <a:lnTo>
                    <a:pt x="3798849" y="3791064"/>
                  </a:lnTo>
                  <a:lnTo>
                    <a:pt x="3847909" y="3802138"/>
                  </a:lnTo>
                  <a:lnTo>
                    <a:pt x="3896779" y="3814153"/>
                  </a:lnTo>
                  <a:lnTo>
                    <a:pt x="3945407" y="3827119"/>
                  </a:lnTo>
                  <a:lnTo>
                    <a:pt x="3993807" y="3841038"/>
                  </a:lnTo>
                  <a:lnTo>
                    <a:pt x="4041940" y="3855885"/>
                  </a:lnTo>
                  <a:lnTo>
                    <a:pt x="4089793" y="3871684"/>
                  </a:lnTo>
                  <a:lnTo>
                    <a:pt x="4137355" y="3888422"/>
                  </a:lnTo>
                  <a:lnTo>
                    <a:pt x="4184612" y="3906088"/>
                  </a:lnTo>
                  <a:lnTo>
                    <a:pt x="4231538" y="3924693"/>
                  </a:lnTo>
                  <a:lnTo>
                    <a:pt x="4278109" y="3944239"/>
                  </a:lnTo>
                  <a:lnTo>
                    <a:pt x="4324324" y="3964711"/>
                  </a:lnTo>
                  <a:lnTo>
                    <a:pt x="4370159" y="3986111"/>
                  </a:lnTo>
                  <a:lnTo>
                    <a:pt x="4417098" y="4009148"/>
                  </a:lnTo>
                  <a:lnTo>
                    <a:pt x="4463681" y="4032948"/>
                  </a:lnTo>
                  <a:lnTo>
                    <a:pt x="4509986" y="4057345"/>
                  </a:lnTo>
                  <a:lnTo>
                    <a:pt x="4556087" y="4082173"/>
                  </a:lnTo>
                  <a:lnTo>
                    <a:pt x="4694009" y="4157510"/>
                  </a:lnTo>
                  <a:lnTo>
                    <a:pt x="4740110" y="4182326"/>
                  </a:lnTo>
                  <a:lnTo>
                    <a:pt x="4786401" y="4206710"/>
                  </a:lnTo>
                  <a:lnTo>
                    <a:pt x="4832972" y="4230484"/>
                  </a:lnTo>
                  <a:lnTo>
                    <a:pt x="4879899" y="4253471"/>
                  </a:lnTo>
                  <a:lnTo>
                    <a:pt x="4927244" y="4275518"/>
                  </a:lnTo>
                  <a:lnTo>
                    <a:pt x="4972240" y="4295394"/>
                  </a:lnTo>
                  <a:lnTo>
                    <a:pt x="5017846" y="4314596"/>
                  </a:lnTo>
                  <a:lnTo>
                    <a:pt x="5063998" y="4333049"/>
                  </a:lnTo>
                  <a:lnTo>
                    <a:pt x="5110670" y="4350664"/>
                  </a:lnTo>
                  <a:lnTo>
                    <a:pt x="5157800" y="4367365"/>
                  </a:lnTo>
                  <a:lnTo>
                    <a:pt x="5205336" y="4383087"/>
                  </a:lnTo>
                  <a:lnTo>
                    <a:pt x="5253240" y="4397756"/>
                  </a:lnTo>
                  <a:lnTo>
                    <a:pt x="5301462" y="4411281"/>
                  </a:lnTo>
                  <a:lnTo>
                    <a:pt x="5349951" y="4423613"/>
                  </a:lnTo>
                  <a:lnTo>
                    <a:pt x="5398643" y="4434649"/>
                  </a:lnTo>
                  <a:lnTo>
                    <a:pt x="5447525" y="4444327"/>
                  </a:lnTo>
                  <a:lnTo>
                    <a:pt x="5496509" y="4452569"/>
                  </a:lnTo>
                  <a:lnTo>
                    <a:pt x="5545569" y="4459313"/>
                  </a:lnTo>
                  <a:lnTo>
                    <a:pt x="5594667" y="4464456"/>
                  </a:lnTo>
                  <a:lnTo>
                    <a:pt x="5643727" y="4467949"/>
                  </a:lnTo>
                  <a:lnTo>
                    <a:pt x="5692711" y="4469701"/>
                  </a:lnTo>
                  <a:lnTo>
                    <a:pt x="5741581" y="4469638"/>
                  </a:lnTo>
                  <a:lnTo>
                    <a:pt x="5790273" y="4467695"/>
                  </a:lnTo>
                  <a:lnTo>
                    <a:pt x="5838749" y="4463783"/>
                  </a:lnTo>
                  <a:lnTo>
                    <a:pt x="5886970" y="4457839"/>
                  </a:lnTo>
                  <a:lnTo>
                    <a:pt x="5934862" y="4449788"/>
                  </a:lnTo>
                  <a:lnTo>
                    <a:pt x="5982386" y="4439539"/>
                  </a:lnTo>
                  <a:lnTo>
                    <a:pt x="6029503" y="4427017"/>
                  </a:lnTo>
                  <a:lnTo>
                    <a:pt x="6072454" y="4412412"/>
                  </a:lnTo>
                  <a:lnTo>
                    <a:pt x="6115494" y="4393831"/>
                  </a:lnTo>
                  <a:lnTo>
                    <a:pt x="6158268" y="4371797"/>
                  </a:lnTo>
                  <a:lnTo>
                    <a:pt x="6200394" y="4346803"/>
                  </a:lnTo>
                  <a:lnTo>
                    <a:pt x="6241516" y="4319371"/>
                  </a:lnTo>
                  <a:lnTo>
                    <a:pt x="6281255" y="4290022"/>
                  </a:lnTo>
                  <a:lnTo>
                    <a:pt x="6319253" y="4259237"/>
                  </a:lnTo>
                  <a:lnTo>
                    <a:pt x="6355156" y="4227563"/>
                  </a:lnTo>
                  <a:lnTo>
                    <a:pt x="6388570" y="4195495"/>
                  </a:lnTo>
                  <a:lnTo>
                    <a:pt x="6419583" y="4161688"/>
                  </a:lnTo>
                  <a:lnTo>
                    <a:pt x="6447358" y="4125798"/>
                  </a:lnTo>
                  <a:lnTo>
                    <a:pt x="6471958" y="4087977"/>
                  </a:lnTo>
                  <a:lnTo>
                    <a:pt x="6493421" y="4048429"/>
                  </a:lnTo>
                  <a:lnTo>
                    <a:pt x="6511811" y="4007332"/>
                  </a:lnTo>
                  <a:lnTo>
                    <a:pt x="6527178" y="3964863"/>
                  </a:lnTo>
                  <a:lnTo>
                    <a:pt x="6539585" y="3921201"/>
                  </a:lnTo>
                  <a:lnTo>
                    <a:pt x="6549085" y="3876535"/>
                  </a:lnTo>
                  <a:lnTo>
                    <a:pt x="6555727" y="3831044"/>
                  </a:lnTo>
                  <a:lnTo>
                    <a:pt x="6559575" y="3784917"/>
                  </a:lnTo>
                  <a:lnTo>
                    <a:pt x="6560680" y="3738321"/>
                  </a:lnTo>
                  <a:lnTo>
                    <a:pt x="6559093" y="3691432"/>
                  </a:lnTo>
                  <a:lnTo>
                    <a:pt x="6554876" y="3644455"/>
                  </a:lnTo>
                  <a:lnTo>
                    <a:pt x="6548094" y="3597567"/>
                  </a:lnTo>
                  <a:lnTo>
                    <a:pt x="6538773" y="3550932"/>
                  </a:lnTo>
                  <a:lnTo>
                    <a:pt x="6527000" y="3504742"/>
                  </a:lnTo>
                  <a:lnTo>
                    <a:pt x="6512801" y="3459188"/>
                  </a:lnTo>
                  <a:lnTo>
                    <a:pt x="6496253" y="3414433"/>
                  </a:lnTo>
                  <a:lnTo>
                    <a:pt x="6477406" y="3370669"/>
                  </a:lnTo>
                  <a:lnTo>
                    <a:pt x="6456312" y="3328085"/>
                  </a:lnTo>
                  <a:lnTo>
                    <a:pt x="6433032" y="3286849"/>
                  </a:lnTo>
                  <a:lnTo>
                    <a:pt x="6407607" y="3247148"/>
                  </a:lnTo>
                  <a:lnTo>
                    <a:pt x="6380112" y="3209163"/>
                  </a:lnTo>
                  <a:lnTo>
                    <a:pt x="6350584" y="3173069"/>
                  </a:lnTo>
                  <a:lnTo>
                    <a:pt x="6319088" y="3139071"/>
                  </a:lnTo>
                  <a:lnTo>
                    <a:pt x="6284163" y="3105277"/>
                  </a:lnTo>
                  <a:lnTo>
                    <a:pt x="6248146" y="3072523"/>
                  </a:lnTo>
                  <a:lnTo>
                    <a:pt x="6211900" y="3040011"/>
                  </a:lnTo>
                  <a:lnTo>
                    <a:pt x="6176289" y="3006979"/>
                  </a:lnTo>
                  <a:lnTo>
                    <a:pt x="6142139" y="2972638"/>
                  </a:lnTo>
                  <a:lnTo>
                    <a:pt x="6110300" y="2936202"/>
                  </a:lnTo>
                  <a:lnTo>
                    <a:pt x="6081623" y="2896895"/>
                  </a:lnTo>
                  <a:lnTo>
                    <a:pt x="6058268" y="2856801"/>
                  </a:lnTo>
                  <a:lnTo>
                    <a:pt x="6039358" y="2815069"/>
                  </a:lnTo>
                  <a:lnTo>
                    <a:pt x="6024702" y="2771940"/>
                  </a:lnTo>
                  <a:lnTo>
                    <a:pt x="6014123" y="2727629"/>
                  </a:lnTo>
                  <a:lnTo>
                    <a:pt x="6007443" y="2682341"/>
                  </a:lnTo>
                  <a:lnTo>
                    <a:pt x="6004445" y="2636316"/>
                  </a:lnTo>
                  <a:lnTo>
                    <a:pt x="6004966" y="2589771"/>
                  </a:lnTo>
                  <a:lnTo>
                    <a:pt x="6008827" y="2542908"/>
                  </a:lnTo>
                  <a:lnTo>
                    <a:pt x="6015812" y="2495969"/>
                  </a:lnTo>
                  <a:lnTo>
                    <a:pt x="6025769" y="2449157"/>
                  </a:lnTo>
                  <a:lnTo>
                    <a:pt x="6038481" y="2402687"/>
                  </a:lnTo>
                  <a:lnTo>
                    <a:pt x="6053772" y="2356802"/>
                  </a:lnTo>
                  <a:lnTo>
                    <a:pt x="6071463" y="2311692"/>
                  </a:lnTo>
                  <a:lnTo>
                    <a:pt x="6091352" y="2267597"/>
                  </a:lnTo>
                  <a:lnTo>
                    <a:pt x="6113272" y="2224735"/>
                  </a:lnTo>
                  <a:lnTo>
                    <a:pt x="6137021" y="2183320"/>
                  </a:lnTo>
                  <a:lnTo>
                    <a:pt x="6162421" y="2143569"/>
                  </a:lnTo>
                  <a:lnTo>
                    <a:pt x="6192469" y="2100541"/>
                  </a:lnTo>
                  <a:lnTo>
                    <a:pt x="6223266" y="2059330"/>
                  </a:lnTo>
                  <a:lnTo>
                    <a:pt x="6254686" y="2019642"/>
                  </a:lnTo>
                  <a:lnTo>
                    <a:pt x="6286601" y="1981200"/>
                  </a:lnTo>
                  <a:lnTo>
                    <a:pt x="6318885" y="1943722"/>
                  </a:lnTo>
                  <a:lnTo>
                    <a:pt x="6351435" y="1906917"/>
                  </a:lnTo>
                  <a:lnTo>
                    <a:pt x="6449479" y="1797773"/>
                  </a:lnTo>
                  <a:lnTo>
                    <a:pt x="6481877" y="1760880"/>
                  </a:lnTo>
                  <a:lnTo>
                    <a:pt x="6513957" y="1723237"/>
                  </a:lnTo>
                  <a:lnTo>
                    <a:pt x="6545567" y="1684591"/>
                  </a:lnTo>
                  <a:lnTo>
                    <a:pt x="6576619" y="1644637"/>
                  </a:lnTo>
                  <a:lnTo>
                    <a:pt x="6606972" y="1603108"/>
                  </a:lnTo>
                  <a:lnTo>
                    <a:pt x="6636525" y="1559725"/>
                  </a:lnTo>
                  <a:lnTo>
                    <a:pt x="6657403" y="1522196"/>
                  </a:lnTo>
                  <a:lnTo>
                    <a:pt x="6674485" y="1479931"/>
                  </a:lnTo>
                  <a:lnTo>
                    <a:pt x="6687934" y="1433855"/>
                  </a:lnTo>
                  <a:lnTo>
                    <a:pt x="6697891" y="1384909"/>
                  </a:lnTo>
                  <a:lnTo>
                    <a:pt x="6704508" y="1334046"/>
                  </a:lnTo>
                  <a:lnTo>
                    <a:pt x="6707924" y="1282179"/>
                  </a:lnTo>
                  <a:lnTo>
                    <a:pt x="6708292" y="1230261"/>
                  </a:lnTo>
                  <a:close/>
                </a:path>
              </a:pathLst>
            </a:custGeom>
            <a:solidFill>
              <a:srgbClr val="EBEC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3303" y="5264647"/>
              <a:ext cx="970915" cy="1302385"/>
            </a:xfrm>
            <a:custGeom>
              <a:avLst/>
              <a:gdLst/>
              <a:ahLst/>
              <a:cxnLst/>
              <a:rect l="l" t="t" r="r" b="b"/>
              <a:pathLst>
                <a:path w="970914" h="1302384">
                  <a:moveTo>
                    <a:pt x="947598" y="1302264"/>
                  </a:moveTo>
                  <a:lnTo>
                    <a:pt x="337152" y="1193315"/>
                  </a:lnTo>
                  <a:lnTo>
                    <a:pt x="47220" y="1021346"/>
                  </a:lnTo>
                  <a:lnTo>
                    <a:pt x="0" y="664270"/>
                  </a:lnTo>
                  <a:lnTo>
                    <a:pt x="117685" y="0"/>
                  </a:lnTo>
                  <a:lnTo>
                    <a:pt x="705586" y="321394"/>
                  </a:lnTo>
                  <a:lnTo>
                    <a:pt x="939955" y="755946"/>
                  </a:lnTo>
                  <a:lnTo>
                    <a:pt x="970667" y="1138091"/>
                  </a:lnTo>
                  <a:lnTo>
                    <a:pt x="947598" y="1302264"/>
                  </a:lnTo>
                  <a:close/>
                </a:path>
              </a:pathLst>
            </a:custGeom>
            <a:solidFill>
              <a:srgbClr val="6FC7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59243" y="5394921"/>
              <a:ext cx="673735" cy="1042035"/>
            </a:xfrm>
            <a:custGeom>
              <a:avLst/>
              <a:gdLst/>
              <a:ahLst/>
              <a:cxnLst/>
              <a:rect l="l" t="t" r="r" b="b"/>
              <a:pathLst>
                <a:path w="673735" h="1042035">
                  <a:moveTo>
                    <a:pt x="673392" y="1031532"/>
                  </a:moveTo>
                  <a:lnTo>
                    <a:pt x="507898" y="771880"/>
                  </a:lnTo>
                  <a:lnTo>
                    <a:pt x="508050" y="769924"/>
                  </a:lnTo>
                  <a:lnTo>
                    <a:pt x="508076" y="769556"/>
                  </a:lnTo>
                  <a:lnTo>
                    <a:pt x="516470" y="717829"/>
                  </a:lnTo>
                  <a:lnTo>
                    <a:pt x="527812" y="657923"/>
                  </a:lnTo>
                  <a:lnTo>
                    <a:pt x="535647" y="618197"/>
                  </a:lnTo>
                  <a:lnTo>
                    <a:pt x="543648" y="578396"/>
                  </a:lnTo>
                  <a:lnTo>
                    <a:pt x="554824" y="523481"/>
                  </a:lnTo>
                  <a:lnTo>
                    <a:pt x="566648" y="466191"/>
                  </a:lnTo>
                  <a:lnTo>
                    <a:pt x="568540" y="457212"/>
                  </a:lnTo>
                  <a:lnTo>
                    <a:pt x="549960" y="453313"/>
                  </a:lnTo>
                  <a:lnTo>
                    <a:pt x="540943" y="496493"/>
                  </a:lnTo>
                  <a:lnTo>
                    <a:pt x="528574" y="556882"/>
                  </a:lnTo>
                  <a:lnTo>
                    <a:pt x="519531" y="601967"/>
                  </a:lnTo>
                  <a:lnTo>
                    <a:pt x="508342" y="658622"/>
                  </a:lnTo>
                  <a:lnTo>
                    <a:pt x="498576" y="710107"/>
                  </a:lnTo>
                  <a:lnTo>
                    <a:pt x="492125" y="747128"/>
                  </a:lnTo>
                  <a:lnTo>
                    <a:pt x="203581" y="294373"/>
                  </a:lnTo>
                  <a:lnTo>
                    <a:pt x="223050" y="121361"/>
                  </a:lnTo>
                  <a:lnTo>
                    <a:pt x="204177" y="119214"/>
                  </a:lnTo>
                  <a:lnTo>
                    <a:pt x="187363" y="268922"/>
                  </a:lnTo>
                  <a:lnTo>
                    <a:pt x="15989" y="0"/>
                  </a:lnTo>
                  <a:lnTo>
                    <a:pt x="0" y="10185"/>
                  </a:lnTo>
                  <a:lnTo>
                    <a:pt x="337959" y="540512"/>
                  </a:lnTo>
                  <a:lnTo>
                    <a:pt x="49047" y="505180"/>
                  </a:lnTo>
                  <a:lnTo>
                    <a:pt x="46748" y="524014"/>
                  </a:lnTo>
                  <a:lnTo>
                    <a:pt x="351167" y="561251"/>
                  </a:lnTo>
                  <a:lnTo>
                    <a:pt x="657377" y="1041730"/>
                  </a:lnTo>
                  <a:lnTo>
                    <a:pt x="673392" y="1031532"/>
                  </a:lnTo>
                  <a:close/>
                </a:path>
              </a:pathLst>
            </a:custGeom>
            <a:solidFill>
              <a:srgbClr val="50A7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73682" y="5427900"/>
              <a:ext cx="370840" cy="1125220"/>
            </a:xfrm>
            <a:custGeom>
              <a:avLst/>
              <a:gdLst/>
              <a:ahLst/>
              <a:cxnLst/>
              <a:rect l="l" t="t" r="r" b="b"/>
              <a:pathLst>
                <a:path w="370839" h="1125220">
                  <a:moveTo>
                    <a:pt x="211695" y="536176"/>
                  </a:moveTo>
                  <a:lnTo>
                    <a:pt x="181080" y="498069"/>
                  </a:lnTo>
                  <a:lnTo>
                    <a:pt x="152647" y="458310"/>
                  </a:lnTo>
                  <a:lnTo>
                    <a:pt x="126450" y="417036"/>
                  </a:lnTo>
                  <a:lnTo>
                    <a:pt x="102542" y="374383"/>
                  </a:lnTo>
                  <a:lnTo>
                    <a:pt x="80975" y="330490"/>
                  </a:lnTo>
                  <a:lnTo>
                    <a:pt x="61803" y="285494"/>
                  </a:lnTo>
                  <a:lnTo>
                    <a:pt x="45077" y="239530"/>
                  </a:lnTo>
                  <a:lnTo>
                    <a:pt x="30851" y="192736"/>
                  </a:lnTo>
                  <a:lnTo>
                    <a:pt x="19178" y="145249"/>
                  </a:lnTo>
                  <a:lnTo>
                    <a:pt x="10109" y="97206"/>
                  </a:lnTo>
                  <a:lnTo>
                    <a:pt x="3699" y="48744"/>
                  </a:lnTo>
                  <a:lnTo>
                    <a:pt x="0" y="0"/>
                  </a:lnTo>
                  <a:lnTo>
                    <a:pt x="21203" y="13651"/>
                  </a:lnTo>
                  <a:lnTo>
                    <a:pt x="41773" y="27568"/>
                  </a:lnTo>
                  <a:lnTo>
                    <a:pt x="61718" y="41740"/>
                  </a:lnTo>
                  <a:lnTo>
                    <a:pt x="81045" y="56160"/>
                  </a:lnTo>
                  <a:lnTo>
                    <a:pt x="94662" y="112728"/>
                  </a:lnTo>
                  <a:lnTo>
                    <a:pt x="110235" y="167078"/>
                  </a:lnTo>
                  <a:lnTo>
                    <a:pt x="127511" y="219170"/>
                  </a:lnTo>
                  <a:lnTo>
                    <a:pt x="146235" y="268963"/>
                  </a:lnTo>
                  <a:lnTo>
                    <a:pt x="166153" y="316416"/>
                  </a:lnTo>
                  <a:lnTo>
                    <a:pt x="187011" y="361486"/>
                  </a:lnTo>
                  <a:lnTo>
                    <a:pt x="208554" y="404133"/>
                  </a:lnTo>
                  <a:lnTo>
                    <a:pt x="230529" y="444315"/>
                  </a:lnTo>
                  <a:lnTo>
                    <a:pt x="222266" y="484395"/>
                  </a:lnTo>
                  <a:lnTo>
                    <a:pt x="217177" y="509236"/>
                  </a:lnTo>
                  <a:lnTo>
                    <a:pt x="211695" y="536176"/>
                  </a:lnTo>
                  <a:close/>
                </a:path>
                <a:path w="370839" h="1125220">
                  <a:moveTo>
                    <a:pt x="370486" y="1008743"/>
                  </a:moveTo>
                  <a:lnTo>
                    <a:pt x="342939" y="1008743"/>
                  </a:lnTo>
                  <a:lnTo>
                    <a:pt x="358955" y="998551"/>
                  </a:lnTo>
                  <a:lnTo>
                    <a:pt x="311760" y="924482"/>
                  </a:lnTo>
                  <a:lnTo>
                    <a:pt x="313693" y="799850"/>
                  </a:lnTo>
                  <a:lnTo>
                    <a:pt x="314354" y="758334"/>
                  </a:lnTo>
                  <a:lnTo>
                    <a:pt x="314445" y="726510"/>
                  </a:lnTo>
                  <a:lnTo>
                    <a:pt x="306841" y="663931"/>
                  </a:lnTo>
                  <a:lnTo>
                    <a:pt x="284818" y="617820"/>
                  </a:lnTo>
                  <a:lnTo>
                    <a:pt x="258550" y="587143"/>
                  </a:lnTo>
                  <a:lnTo>
                    <a:pt x="238722" y="566496"/>
                  </a:lnTo>
                  <a:lnTo>
                    <a:pt x="233013" y="560385"/>
                  </a:lnTo>
                  <a:lnTo>
                    <a:pt x="227451" y="554160"/>
                  </a:lnTo>
                  <a:lnTo>
                    <a:pt x="232243" y="530384"/>
                  </a:lnTo>
                  <a:lnTo>
                    <a:pt x="244840" y="468893"/>
                  </a:lnTo>
                  <a:lnTo>
                    <a:pt x="265279" y="502253"/>
                  </a:lnTo>
                  <a:lnTo>
                    <a:pt x="285534" y="533416"/>
                  </a:lnTo>
                  <a:lnTo>
                    <a:pt x="324698" y="589035"/>
                  </a:lnTo>
                  <a:lnTo>
                    <a:pt x="348454" y="620177"/>
                  </a:lnTo>
                  <a:lnTo>
                    <a:pt x="370486" y="647426"/>
                  </a:lnTo>
                  <a:lnTo>
                    <a:pt x="370486" y="1008743"/>
                  </a:lnTo>
                  <a:close/>
                </a:path>
                <a:path w="370839" h="1125220">
                  <a:moveTo>
                    <a:pt x="370486" y="1124813"/>
                  </a:moveTo>
                  <a:lnTo>
                    <a:pt x="332801" y="1114639"/>
                  </a:lnTo>
                  <a:lnTo>
                    <a:pt x="310855" y="1067140"/>
                  </a:lnTo>
                  <a:lnTo>
                    <a:pt x="310054" y="1044814"/>
                  </a:lnTo>
                  <a:lnTo>
                    <a:pt x="310202" y="1022494"/>
                  </a:lnTo>
                  <a:lnTo>
                    <a:pt x="311203" y="958921"/>
                  </a:lnTo>
                  <a:lnTo>
                    <a:pt x="342939" y="1008743"/>
                  </a:lnTo>
                  <a:lnTo>
                    <a:pt x="370486" y="1008743"/>
                  </a:lnTo>
                  <a:lnTo>
                    <a:pt x="370486" y="1124813"/>
                  </a:lnTo>
                  <a:close/>
                </a:path>
              </a:pathLst>
            </a:custGeom>
            <a:solidFill>
              <a:srgbClr val="62C3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85366" y="5872225"/>
              <a:ext cx="147320" cy="564515"/>
            </a:xfrm>
            <a:custGeom>
              <a:avLst/>
              <a:gdLst/>
              <a:ahLst/>
              <a:cxnLst/>
              <a:rect l="l" t="t" r="r" b="b"/>
              <a:pathLst>
                <a:path w="147319" h="564514">
                  <a:moveTo>
                    <a:pt x="33147" y="24574"/>
                  </a:moveTo>
                  <a:lnTo>
                    <a:pt x="18834" y="0"/>
                  </a:lnTo>
                  <a:lnTo>
                    <a:pt x="0" y="91859"/>
                  </a:lnTo>
                  <a:lnTo>
                    <a:pt x="5156" y="97942"/>
                  </a:lnTo>
                  <a:lnTo>
                    <a:pt x="15760" y="109842"/>
                  </a:lnTo>
                  <a:lnTo>
                    <a:pt x="33147" y="24574"/>
                  </a:lnTo>
                  <a:close/>
                </a:path>
                <a:path w="147319" h="564514">
                  <a:moveTo>
                    <a:pt x="147269" y="554228"/>
                  </a:moveTo>
                  <a:lnTo>
                    <a:pt x="100076" y="480161"/>
                  </a:lnTo>
                  <a:lnTo>
                    <a:pt x="99517" y="514604"/>
                  </a:lnTo>
                  <a:lnTo>
                    <a:pt x="131254" y="564426"/>
                  </a:lnTo>
                  <a:lnTo>
                    <a:pt x="147269" y="554228"/>
                  </a:lnTo>
                  <a:close/>
                </a:path>
              </a:pathLst>
            </a:custGeom>
            <a:solidFill>
              <a:srgbClr val="4D9A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93263" y="4632831"/>
              <a:ext cx="641985" cy="1520190"/>
            </a:xfrm>
            <a:custGeom>
              <a:avLst/>
              <a:gdLst/>
              <a:ahLst/>
              <a:cxnLst/>
              <a:rect l="l" t="t" r="r" b="b"/>
              <a:pathLst>
                <a:path w="641985" h="1520189">
                  <a:moveTo>
                    <a:pt x="522088" y="1519857"/>
                  </a:moveTo>
                  <a:lnTo>
                    <a:pt x="151848" y="1159748"/>
                  </a:lnTo>
                  <a:lnTo>
                    <a:pt x="0" y="881394"/>
                  </a:lnTo>
                  <a:lnTo>
                    <a:pt x="40950" y="542306"/>
                  </a:lnTo>
                  <a:lnTo>
                    <a:pt x="249107" y="0"/>
                  </a:lnTo>
                  <a:lnTo>
                    <a:pt x="579910" y="542811"/>
                  </a:lnTo>
                  <a:lnTo>
                    <a:pt x="641731" y="1031336"/>
                  </a:lnTo>
                  <a:lnTo>
                    <a:pt x="575484" y="1384157"/>
                  </a:lnTo>
                  <a:lnTo>
                    <a:pt x="522088" y="1519857"/>
                  </a:lnTo>
                  <a:close/>
                </a:path>
              </a:pathLst>
            </a:custGeom>
            <a:solidFill>
              <a:srgbClr val="9CD5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25676" y="4790312"/>
              <a:ext cx="326390" cy="1207770"/>
            </a:xfrm>
            <a:custGeom>
              <a:avLst/>
              <a:gdLst/>
              <a:ahLst/>
              <a:cxnLst/>
              <a:rect l="l" t="t" r="r" b="b"/>
              <a:pathLst>
                <a:path w="326389" h="1207770">
                  <a:moveTo>
                    <a:pt x="325970" y="807961"/>
                  </a:moveTo>
                  <a:lnTo>
                    <a:pt x="310019" y="797661"/>
                  </a:lnTo>
                  <a:lnTo>
                    <a:pt x="216979" y="941476"/>
                  </a:lnTo>
                  <a:lnTo>
                    <a:pt x="149987" y="568553"/>
                  </a:lnTo>
                  <a:lnTo>
                    <a:pt x="255778" y="418846"/>
                  </a:lnTo>
                  <a:lnTo>
                    <a:pt x="240284" y="407873"/>
                  </a:lnTo>
                  <a:lnTo>
                    <a:pt x="145275" y="542328"/>
                  </a:lnTo>
                  <a:lnTo>
                    <a:pt x="47866" y="0"/>
                  </a:lnTo>
                  <a:lnTo>
                    <a:pt x="29184" y="3365"/>
                  </a:lnTo>
                  <a:lnTo>
                    <a:pt x="163652" y="751954"/>
                  </a:lnTo>
                  <a:lnTo>
                    <a:pt x="7569" y="684110"/>
                  </a:lnTo>
                  <a:lnTo>
                    <a:pt x="0" y="701509"/>
                  </a:lnTo>
                  <a:lnTo>
                    <a:pt x="167678" y="774382"/>
                  </a:lnTo>
                  <a:lnTo>
                    <a:pt x="245440" y="1207236"/>
                  </a:lnTo>
                  <a:lnTo>
                    <a:pt x="264121" y="1203909"/>
                  </a:lnTo>
                  <a:lnTo>
                    <a:pt x="221894" y="968832"/>
                  </a:lnTo>
                  <a:lnTo>
                    <a:pt x="325970" y="807961"/>
                  </a:lnTo>
                  <a:close/>
                </a:path>
              </a:pathLst>
            </a:custGeom>
            <a:solidFill>
              <a:srgbClr val="50A7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78763" y="5389941"/>
              <a:ext cx="165735" cy="685800"/>
            </a:xfrm>
            <a:custGeom>
              <a:avLst/>
              <a:gdLst/>
              <a:ahLst/>
              <a:cxnLst/>
              <a:rect l="l" t="t" r="r" b="b"/>
              <a:pathLst>
                <a:path w="165735" h="685800">
                  <a:moveTo>
                    <a:pt x="110571" y="152283"/>
                  </a:moveTo>
                  <a:lnTo>
                    <a:pt x="8060" y="107728"/>
                  </a:lnTo>
                  <a:lnTo>
                    <a:pt x="1526" y="66318"/>
                  </a:lnTo>
                  <a:lnTo>
                    <a:pt x="0" y="33071"/>
                  </a:lnTo>
                  <a:lnTo>
                    <a:pt x="1572" y="22320"/>
                  </a:lnTo>
                  <a:lnTo>
                    <a:pt x="7273" y="13494"/>
                  </a:lnTo>
                  <a:lnTo>
                    <a:pt x="14229" y="7572"/>
                  </a:lnTo>
                  <a:lnTo>
                    <a:pt x="22818" y="3444"/>
                  </a:lnTo>
                  <a:lnTo>
                    <a:pt x="33419" y="0"/>
                  </a:lnTo>
                  <a:lnTo>
                    <a:pt x="33419" y="66542"/>
                  </a:lnTo>
                  <a:lnTo>
                    <a:pt x="95148" y="66542"/>
                  </a:lnTo>
                  <a:lnTo>
                    <a:pt x="110571" y="152283"/>
                  </a:lnTo>
                  <a:close/>
                </a:path>
                <a:path w="165735" h="685800">
                  <a:moveTo>
                    <a:pt x="163885" y="341862"/>
                  </a:moveTo>
                  <a:lnTo>
                    <a:pt x="114428" y="66542"/>
                  </a:lnTo>
                  <a:lnTo>
                    <a:pt x="165405" y="66542"/>
                  </a:lnTo>
                  <a:lnTo>
                    <a:pt x="165405" y="339518"/>
                  </a:lnTo>
                  <a:lnTo>
                    <a:pt x="163885" y="341862"/>
                  </a:lnTo>
                  <a:close/>
                </a:path>
                <a:path w="165735" h="685800">
                  <a:moveTo>
                    <a:pt x="165405" y="685385"/>
                  </a:moveTo>
                  <a:lnTo>
                    <a:pt x="131683" y="643053"/>
                  </a:lnTo>
                  <a:lnTo>
                    <a:pt x="116777" y="606087"/>
                  </a:lnTo>
                  <a:lnTo>
                    <a:pt x="111391" y="538310"/>
                  </a:lnTo>
                  <a:lnTo>
                    <a:pt x="108923" y="491406"/>
                  </a:lnTo>
                  <a:lnTo>
                    <a:pt x="107348" y="444455"/>
                  </a:lnTo>
                  <a:lnTo>
                    <a:pt x="106615" y="397478"/>
                  </a:lnTo>
                  <a:lnTo>
                    <a:pt x="106679" y="350498"/>
                  </a:lnTo>
                  <a:lnTo>
                    <a:pt x="108093" y="303765"/>
                  </a:lnTo>
                  <a:lnTo>
                    <a:pt x="108649" y="254768"/>
                  </a:lnTo>
                  <a:lnTo>
                    <a:pt x="104067" y="207029"/>
                  </a:lnTo>
                  <a:lnTo>
                    <a:pt x="90070" y="164070"/>
                  </a:lnTo>
                  <a:lnTo>
                    <a:pt x="114576" y="174746"/>
                  </a:lnTo>
                  <a:lnTo>
                    <a:pt x="165405" y="457629"/>
                  </a:lnTo>
                  <a:lnTo>
                    <a:pt x="165405" y="685385"/>
                  </a:lnTo>
                  <a:close/>
                </a:path>
              </a:pathLst>
            </a:custGeom>
            <a:solidFill>
              <a:srgbClr val="8ED0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3911" y="5456491"/>
              <a:ext cx="70485" cy="391160"/>
            </a:xfrm>
            <a:custGeom>
              <a:avLst/>
              <a:gdLst/>
              <a:ahLst/>
              <a:cxnLst/>
              <a:rect l="l" t="t" r="r" b="b"/>
              <a:pathLst>
                <a:path w="70485" h="391160">
                  <a:moveTo>
                    <a:pt x="70256" y="272973"/>
                  </a:moveTo>
                  <a:lnTo>
                    <a:pt x="68732" y="275323"/>
                  </a:lnTo>
                  <a:lnTo>
                    <a:pt x="19278" y="0"/>
                  </a:lnTo>
                  <a:lnTo>
                    <a:pt x="0" y="0"/>
                  </a:lnTo>
                  <a:lnTo>
                    <a:pt x="15417" y="85737"/>
                  </a:lnTo>
                  <a:lnTo>
                    <a:pt x="31661" y="92824"/>
                  </a:lnTo>
                  <a:lnTo>
                    <a:pt x="24091" y="110210"/>
                  </a:lnTo>
                  <a:lnTo>
                    <a:pt x="19418" y="108204"/>
                  </a:lnTo>
                  <a:lnTo>
                    <a:pt x="70256" y="391083"/>
                  </a:lnTo>
                  <a:lnTo>
                    <a:pt x="70256" y="304939"/>
                  </a:lnTo>
                  <a:lnTo>
                    <a:pt x="70256" y="272973"/>
                  </a:lnTo>
                  <a:close/>
                </a:path>
              </a:pathLst>
            </a:custGeom>
            <a:solidFill>
              <a:srgbClr val="4D9A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86823" y="5497670"/>
              <a:ext cx="118749" cy="690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12341" y="5061174"/>
              <a:ext cx="120014" cy="88265"/>
            </a:xfrm>
            <a:custGeom>
              <a:avLst/>
              <a:gdLst/>
              <a:ahLst/>
              <a:cxnLst/>
              <a:rect l="l" t="t" r="r" b="b"/>
              <a:pathLst>
                <a:path w="120015" h="88264">
                  <a:moveTo>
                    <a:pt x="109369" y="87999"/>
                  </a:moveTo>
                  <a:lnTo>
                    <a:pt x="0" y="15857"/>
                  </a:lnTo>
                  <a:lnTo>
                    <a:pt x="10454" y="0"/>
                  </a:lnTo>
                  <a:lnTo>
                    <a:pt x="119824" y="72170"/>
                  </a:lnTo>
                  <a:lnTo>
                    <a:pt x="109369" y="87999"/>
                  </a:lnTo>
                  <a:close/>
                </a:path>
              </a:pathLst>
            </a:custGeom>
            <a:solidFill>
              <a:srgbClr val="50A7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78771" y="6586299"/>
              <a:ext cx="6687184" cy="260985"/>
            </a:xfrm>
            <a:custGeom>
              <a:avLst/>
              <a:gdLst/>
              <a:ahLst/>
              <a:cxnLst/>
              <a:rect l="l" t="t" r="r" b="b"/>
              <a:pathLst>
                <a:path w="6687184" h="260984">
                  <a:moveTo>
                    <a:pt x="6556587" y="260487"/>
                  </a:moveTo>
                  <a:lnTo>
                    <a:pt x="130243" y="260487"/>
                  </a:lnTo>
                  <a:lnTo>
                    <a:pt x="79549" y="250251"/>
                  </a:lnTo>
                  <a:lnTo>
                    <a:pt x="38149" y="222335"/>
                  </a:lnTo>
                  <a:lnTo>
                    <a:pt x="10236" y="180928"/>
                  </a:lnTo>
                  <a:lnTo>
                    <a:pt x="0" y="130219"/>
                  </a:lnTo>
                  <a:lnTo>
                    <a:pt x="10236" y="79534"/>
                  </a:lnTo>
                  <a:lnTo>
                    <a:pt x="38149" y="38142"/>
                  </a:lnTo>
                  <a:lnTo>
                    <a:pt x="79549" y="10233"/>
                  </a:lnTo>
                  <a:lnTo>
                    <a:pt x="130243" y="0"/>
                  </a:lnTo>
                  <a:lnTo>
                    <a:pt x="6556587" y="0"/>
                  </a:lnTo>
                  <a:lnTo>
                    <a:pt x="6607284" y="10233"/>
                  </a:lnTo>
                  <a:lnTo>
                    <a:pt x="6648684" y="38142"/>
                  </a:lnTo>
                  <a:lnTo>
                    <a:pt x="6676597" y="79534"/>
                  </a:lnTo>
                  <a:lnTo>
                    <a:pt x="6686833" y="130219"/>
                  </a:lnTo>
                  <a:lnTo>
                    <a:pt x="6676597" y="180928"/>
                  </a:lnTo>
                  <a:lnTo>
                    <a:pt x="6648684" y="222335"/>
                  </a:lnTo>
                  <a:lnTo>
                    <a:pt x="6607284" y="250251"/>
                  </a:lnTo>
                  <a:lnTo>
                    <a:pt x="6556587" y="260487"/>
                  </a:lnTo>
                  <a:close/>
                </a:path>
              </a:pathLst>
            </a:custGeom>
            <a:solidFill>
              <a:srgbClr val="EBEC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25392" y="3223881"/>
              <a:ext cx="5849479" cy="35059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12183" y="5334520"/>
              <a:ext cx="2341880" cy="123189"/>
            </a:xfrm>
            <a:custGeom>
              <a:avLst/>
              <a:gdLst/>
              <a:ahLst/>
              <a:cxnLst/>
              <a:rect l="l" t="t" r="r" b="b"/>
              <a:pathLst>
                <a:path w="2341879" h="123189">
                  <a:moveTo>
                    <a:pt x="0" y="122589"/>
                  </a:moveTo>
                  <a:lnTo>
                    <a:pt x="2341848" y="122589"/>
                  </a:lnTo>
                  <a:lnTo>
                    <a:pt x="2341848" y="0"/>
                  </a:lnTo>
                  <a:lnTo>
                    <a:pt x="0" y="0"/>
                  </a:lnTo>
                  <a:lnTo>
                    <a:pt x="0" y="122589"/>
                  </a:lnTo>
                  <a:close/>
                </a:path>
              </a:pathLst>
            </a:custGeom>
            <a:solidFill>
              <a:srgbClr val="FAC1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54031" y="5334520"/>
              <a:ext cx="1534160" cy="122555"/>
            </a:xfrm>
            <a:custGeom>
              <a:avLst/>
              <a:gdLst/>
              <a:ahLst/>
              <a:cxnLst/>
              <a:rect l="l" t="t" r="r" b="b"/>
              <a:pathLst>
                <a:path w="1534160" h="122554">
                  <a:moveTo>
                    <a:pt x="1533957" y="121963"/>
                  </a:moveTo>
                  <a:lnTo>
                    <a:pt x="0" y="121963"/>
                  </a:lnTo>
                  <a:lnTo>
                    <a:pt x="0" y="0"/>
                  </a:lnTo>
                  <a:lnTo>
                    <a:pt x="1533957" y="0"/>
                  </a:lnTo>
                  <a:lnTo>
                    <a:pt x="1533957" y="121963"/>
                  </a:lnTo>
                  <a:close/>
                </a:path>
              </a:pathLst>
            </a:custGeom>
            <a:solidFill>
              <a:srgbClr val="F9AF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44168" y="5456484"/>
              <a:ext cx="2084070" cy="1273175"/>
            </a:xfrm>
            <a:custGeom>
              <a:avLst/>
              <a:gdLst/>
              <a:ahLst/>
              <a:cxnLst/>
              <a:rect l="l" t="t" r="r" b="b"/>
              <a:pathLst>
                <a:path w="2084070" h="1273175">
                  <a:moveTo>
                    <a:pt x="0" y="1272789"/>
                  </a:moveTo>
                  <a:lnTo>
                    <a:pt x="2083991" y="1272789"/>
                  </a:lnTo>
                  <a:lnTo>
                    <a:pt x="2083991" y="0"/>
                  </a:lnTo>
                  <a:lnTo>
                    <a:pt x="0" y="0"/>
                  </a:lnTo>
                  <a:lnTo>
                    <a:pt x="0" y="1272789"/>
                  </a:lnTo>
                  <a:close/>
                </a:path>
              </a:pathLst>
            </a:custGeom>
            <a:solidFill>
              <a:srgbClr val="FAC1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28160" y="5457110"/>
              <a:ext cx="1535430" cy="1272540"/>
            </a:xfrm>
            <a:custGeom>
              <a:avLst/>
              <a:gdLst/>
              <a:ahLst/>
              <a:cxnLst/>
              <a:rect l="l" t="t" r="r" b="b"/>
              <a:pathLst>
                <a:path w="1535429" h="1272540">
                  <a:moveTo>
                    <a:pt x="1535181" y="1272162"/>
                  </a:moveTo>
                  <a:lnTo>
                    <a:pt x="0" y="1272162"/>
                  </a:lnTo>
                  <a:lnTo>
                    <a:pt x="0" y="0"/>
                  </a:lnTo>
                  <a:lnTo>
                    <a:pt x="1535181" y="0"/>
                  </a:lnTo>
                  <a:lnTo>
                    <a:pt x="1535181" y="1272162"/>
                  </a:lnTo>
                  <a:close/>
                </a:path>
              </a:pathLst>
            </a:custGeom>
            <a:solidFill>
              <a:srgbClr val="F9AF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44168" y="5456484"/>
              <a:ext cx="3619500" cy="104775"/>
            </a:xfrm>
            <a:custGeom>
              <a:avLst/>
              <a:gdLst/>
              <a:ahLst/>
              <a:cxnLst/>
              <a:rect l="l" t="t" r="r" b="b"/>
              <a:pathLst>
                <a:path w="3619500" h="104775">
                  <a:moveTo>
                    <a:pt x="2083991" y="104682"/>
                  </a:moveTo>
                  <a:lnTo>
                    <a:pt x="0" y="104682"/>
                  </a:lnTo>
                  <a:lnTo>
                    <a:pt x="0" y="0"/>
                  </a:lnTo>
                  <a:lnTo>
                    <a:pt x="3619173" y="0"/>
                  </a:lnTo>
                  <a:lnTo>
                    <a:pt x="3619173" y="626"/>
                  </a:lnTo>
                  <a:lnTo>
                    <a:pt x="2083991" y="626"/>
                  </a:lnTo>
                  <a:lnTo>
                    <a:pt x="2083991" y="104682"/>
                  </a:lnTo>
                  <a:close/>
                </a:path>
              </a:pathLst>
            </a:custGeom>
            <a:solidFill>
              <a:srgbClr val="E8B3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28160" y="5457110"/>
              <a:ext cx="1535430" cy="605790"/>
            </a:xfrm>
            <a:custGeom>
              <a:avLst/>
              <a:gdLst/>
              <a:ahLst/>
              <a:cxnLst/>
              <a:rect l="l" t="t" r="r" b="b"/>
              <a:pathLst>
                <a:path w="1535429" h="605789">
                  <a:moveTo>
                    <a:pt x="1535181" y="605244"/>
                  </a:moveTo>
                  <a:lnTo>
                    <a:pt x="0" y="104056"/>
                  </a:lnTo>
                  <a:lnTo>
                    <a:pt x="0" y="0"/>
                  </a:lnTo>
                  <a:lnTo>
                    <a:pt x="1535181" y="0"/>
                  </a:lnTo>
                  <a:lnTo>
                    <a:pt x="1535181" y="605244"/>
                  </a:lnTo>
                  <a:close/>
                </a:path>
              </a:pathLst>
            </a:custGeom>
            <a:solidFill>
              <a:srgbClr val="EBA2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38040" y="3566299"/>
              <a:ext cx="793115" cy="433705"/>
            </a:xfrm>
            <a:custGeom>
              <a:avLst/>
              <a:gdLst/>
              <a:ahLst/>
              <a:cxnLst/>
              <a:rect l="l" t="t" r="r" b="b"/>
              <a:pathLst>
                <a:path w="793114" h="433704">
                  <a:moveTo>
                    <a:pt x="219887" y="287743"/>
                  </a:moveTo>
                  <a:lnTo>
                    <a:pt x="118198" y="50304"/>
                  </a:lnTo>
                  <a:lnTo>
                    <a:pt x="0" y="123190"/>
                  </a:lnTo>
                  <a:lnTo>
                    <a:pt x="185191" y="312089"/>
                  </a:lnTo>
                  <a:lnTo>
                    <a:pt x="219887" y="287743"/>
                  </a:lnTo>
                  <a:close/>
                </a:path>
                <a:path w="793114" h="433704">
                  <a:moveTo>
                    <a:pt x="535800" y="32766"/>
                  </a:moveTo>
                  <a:lnTo>
                    <a:pt x="401739" y="0"/>
                  </a:lnTo>
                  <a:lnTo>
                    <a:pt x="355803" y="307797"/>
                  </a:lnTo>
                  <a:lnTo>
                    <a:pt x="404888" y="324510"/>
                  </a:lnTo>
                  <a:lnTo>
                    <a:pt x="535800" y="32766"/>
                  </a:lnTo>
                  <a:close/>
                </a:path>
                <a:path w="793114" h="433704">
                  <a:moveTo>
                    <a:pt x="792988" y="374713"/>
                  </a:moveTo>
                  <a:lnTo>
                    <a:pt x="740384" y="244398"/>
                  </a:lnTo>
                  <a:lnTo>
                    <a:pt x="522566" y="390461"/>
                  </a:lnTo>
                  <a:lnTo>
                    <a:pt x="546481" y="433425"/>
                  </a:lnTo>
                  <a:lnTo>
                    <a:pt x="792988" y="3747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4744070" y="2652125"/>
            <a:ext cx="2514600" cy="2167890"/>
            <a:chOff x="14744070" y="2652125"/>
            <a:chExt cx="2514600" cy="2167890"/>
          </a:xfrm>
        </p:grpSpPr>
        <p:sp>
          <p:nvSpPr>
            <p:cNvPr id="24" name="object 24"/>
            <p:cNvSpPr/>
            <p:nvPr/>
          </p:nvSpPr>
          <p:spPr>
            <a:xfrm>
              <a:off x="14744070" y="2998966"/>
              <a:ext cx="1214120" cy="1214120"/>
            </a:xfrm>
            <a:custGeom>
              <a:avLst/>
              <a:gdLst/>
              <a:ahLst/>
              <a:cxnLst/>
              <a:rect l="l" t="t" r="r" b="b"/>
              <a:pathLst>
                <a:path w="1214119" h="1214120">
                  <a:moveTo>
                    <a:pt x="839029" y="1213943"/>
                  </a:moveTo>
                  <a:lnTo>
                    <a:pt x="787366" y="1210866"/>
                  </a:lnTo>
                  <a:lnTo>
                    <a:pt x="737860" y="1201907"/>
                  </a:lnTo>
                  <a:lnTo>
                    <a:pt x="690980" y="1187476"/>
                  </a:lnTo>
                  <a:lnTo>
                    <a:pt x="647194" y="1167979"/>
                  </a:lnTo>
                  <a:lnTo>
                    <a:pt x="606971" y="1143827"/>
                  </a:lnTo>
                  <a:lnTo>
                    <a:pt x="566732" y="1167979"/>
                  </a:lnTo>
                  <a:lnTo>
                    <a:pt x="522941" y="1187476"/>
                  </a:lnTo>
                  <a:lnTo>
                    <a:pt x="476060" y="1201907"/>
                  </a:lnTo>
                  <a:lnTo>
                    <a:pt x="426550" y="1210866"/>
                  </a:lnTo>
                  <a:lnTo>
                    <a:pt x="374870" y="1213943"/>
                  </a:lnTo>
                  <a:lnTo>
                    <a:pt x="324000" y="1210959"/>
                  </a:lnTo>
                  <a:lnTo>
                    <a:pt x="275212" y="1202268"/>
                  </a:lnTo>
                  <a:lnTo>
                    <a:pt x="228950" y="1188260"/>
                  </a:lnTo>
                  <a:lnTo>
                    <a:pt x="185662" y="1169322"/>
                  </a:lnTo>
                  <a:lnTo>
                    <a:pt x="145794" y="1145846"/>
                  </a:lnTo>
                  <a:lnTo>
                    <a:pt x="109794" y="1118220"/>
                  </a:lnTo>
                  <a:lnTo>
                    <a:pt x="78106" y="1086834"/>
                  </a:lnTo>
                  <a:lnTo>
                    <a:pt x="51179" y="1052077"/>
                  </a:lnTo>
                  <a:lnTo>
                    <a:pt x="29458" y="1014339"/>
                  </a:lnTo>
                  <a:lnTo>
                    <a:pt x="13390" y="974009"/>
                  </a:lnTo>
                  <a:lnTo>
                    <a:pt x="3421" y="931477"/>
                  </a:lnTo>
                  <a:lnTo>
                    <a:pt x="0" y="887132"/>
                  </a:lnTo>
                  <a:lnTo>
                    <a:pt x="4415" y="836810"/>
                  </a:lnTo>
                  <a:lnTo>
                    <a:pt x="17222" y="788910"/>
                  </a:lnTo>
                  <a:lnTo>
                    <a:pt x="37758" y="744003"/>
                  </a:lnTo>
                  <a:lnTo>
                    <a:pt x="65361" y="702658"/>
                  </a:lnTo>
                  <a:lnTo>
                    <a:pt x="99369" y="665446"/>
                  </a:lnTo>
                  <a:lnTo>
                    <a:pt x="72556" y="628408"/>
                  </a:lnTo>
                  <a:lnTo>
                    <a:pt x="52540" y="587754"/>
                  </a:lnTo>
                  <a:lnTo>
                    <a:pt x="40020" y="544092"/>
                  </a:lnTo>
                  <a:lnTo>
                    <a:pt x="35692" y="498031"/>
                  </a:lnTo>
                  <a:lnTo>
                    <a:pt x="40045" y="451823"/>
                  </a:lnTo>
                  <a:lnTo>
                    <a:pt x="52639" y="408040"/>
                  </a:lnTo>
                  <a:lnTo>
                    <a:pt x="72775" y="367290"/>
                  </a:lnTo>
                  <a:lnTo>
                    <a:pt x="99756" y="330180"/>
                  </a:lnTo>
                  <a:lnTo>
                    <a:pt x="132882" y="297316"/>
                  </a:lnTo>
                  <a:lnTo>
                    <a:pt x="171457" y="269307"/>
                  </a:lnTo>
                  <a:lnTo>
                    <a:pt x="214781" y="246759"/>
                  </a:lnTo>
                  <a:lnTo>
                    <a:pt x="262157" y="230280"/>
                  </a:lnTo>
                  <a:lnTo>
                    <a:pt x="279309" y="187459"/>
                  </a:lnTo>
                  <a:lnTo>
                    <a:pt x="303131" y="147742"/>
                  </a:lnTo>
                  <a:lnTo>
                    <a:pt x="333031" y="111644"/>
                  </a:lnTo>
                  <a:lnTo>
                    <a:pt x="368418" y="79682"/>
                  </a:lnTo>
                  <a:lnTo>
                    <a:pt x="408701" y="52374"/>
                  </a:lnTo>
                  <a:lnTo>
                    <a:pt x="453289" y="30235"/>
                  </a:lnTo>
                  <a:lnTo>
                    <a:pt x="501591" y="13782"/>
                  </a:lnTo>
                  <a:lnTo>
                    <a:pt x="553015" y="3531"/>
                  </a:lnTo>
                  <a:lnTo>
                    <a:pt x="606971" y="0"/>
                  </a:lnTo>
                  <a:lnTo>
                    <a:pt x="660917" y="3531"/>
                  </a:lnTo>
                  <a:lnTo>
                    <a:pt x="712333" y="13782"/>
                  </a:lnTo>
                  <a:lnTo>
                    <a:pt x="760629" y="30235"/>
                  </a:lnTo>
                  <a:lnTo>
                    <a:pt x="805213" y="52374"/>
                  </a:lnTo>
                  <a:lnTo>
                    <a:pt x="845494" y="79682"/>
                  </a:lnTo>
                  <a:lnTo>
                    <a:pt x="880882" y="111644"/>
                  </a:lnTo>
                  <a:lnTo>
                    <a:pt x="910785" y="147742"/>
                  </a:lnTo>
                  <a:lnTo>
                    <a:pt x="934613" y="187459"/>
                  </a:lnTo>
                  <a:lnTo>
                    <a:pt x="951774" y="230280"/>
                  </a:lnTo>
                  <a:lnTo>
                    <a:pt x="999152" y="246759"/>
                  </a:lnTo>
                  <a:lnTo>
                    <a:pt x="1042474" y="269307"/>
                  </a:lnTo>
                  <a:lnTo>
                    <a:pt x="1081044" y="297316"/>
                  </a:lnTo>
                  <a:lnTo>
                    <a:pt x="1114164" y="330180"/>
                  </a:lnTo>
                  <a:lnTo>
                    <a:pt x="1141137" y="367290"/>
                  </a:lnTo>
                  <a:lnTo>
                    <a:pt x="1161267" y="408040"/>
                  </a:lnTo>
                  <a:lnTo>
                    <a:pt x="1173856" y="451823"/>
                  </a:lnTo>
                  <a:lnTo>
                    <a:pt x="1178207" y="498031"/>
                  </a:lnTo>
                  <a:lnTo>
                    <a:pt x="1173885" y="544092"/>
                  </a:lnTo>
                  <a:lnTo>
                    <a:pt x="1161375" y="587754"/>
                  </a:lnTo>
                  <a:lnTo>
                    <a:pt x="1141361" y="628408"/>
                  </a:lnTo>
                  <a:lnTo>
                    <a:pt x="1114530" y="665446"/>
                  </a:lnTo>
                  <a:lnTo>
                    <a:pt x="1148559" y="702658"/>
                  </a:lnTo>
                  <a:lnTo>
                    <a:pt x="1176175" y="744003"/>
                  </a:lnTo>
                  <a:lnTo>
                    <a:pt x="1196717" y="788910"/>
                  </a:lnTo>
                  <a:lnTo>
                    <a:pt x="1209526" y="836810"/>
                  </a:lnTo>
                  <a:lnTo>
                    <a:pt x="1213943" y="887132"/>
                  </a:lnTo>
                  <a:lnTo>
                    <a:pt x="1210520" y="931477"/>
                  </a:lnTo>
                  <a:lnTo>
                    <a:pt x="1200549" y="974009"/>
                  </a:lnTo>
                  <a:lnTo>
                    <a:pt x="1184478" y="1014339"/>
                  </a:lnTo>
                  <a:lnTo>
                    <a:pt x="1162752" y="1052077"/>
                  </a:lnTo>
                  <a:lnTo>
                    <a:pt x="1135820" y="1086834"/>
                  </a:lnTo>
                  <a:lnTo>
                    <a:pt x="1104127" y="1118220"/>
                  </a:lnTo>
                  <a:lnTo>
                    <a:pt x="1068121" y="1145846"/>
                  </a:lnTo>
                  <a:lnTo>
                    <a:pt x="1028248" y="1169322"/>
                  </a:lnTo>
                  <a:lnTo>
                    <a:pt x="984956" y="1188260"/>
                  </a:lnTo>
                  <a:lnTo>
                    <a:pt x="938690" y="1202268"/>
                  </a:lnTo>
                  <a:lnTo>
                    <a:pt x="889899" y="1210959"/>
                  </a:lnTo>
                  <a:lnTo>
                    <a:pt x="839029" y="1213943"/>
                  </a:lnTo>
                  <a:close/>
                </a:path>
              </a:pathLst>
            </a:custGeom>
            <a:solidFill>
              <a:srgbClr val="629E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091041" y="3605948"/>
              <a:ext cx="346710" cy="1214120"/>
            </a:xfrm>
            <a:custGeom>
              <a:avLst/>
              <a:gdLst/>
              <a:ahLst/>
              <a:cxnLst/>
              <a:rect l="l" t="t" r="r" b="b"/>
              <a:pathLst>
                <a:path w="346709" h="1214120">
                  <a:moveTo>
                    <a:pt x="346710" y="86702"/>
                  </a:moveTo>
                  <a:lnTo>
                    <a:pt x="339890" y="52959"/>
                  </a:lnTo>
                  <a:lnTo>
                    <a:pt x="321310" y="25387"/>
                  </a:lnTo>
                  <a:lnTo>
                    <a:pt x="293751" y="6807"/>
                  </a:lnTo>
                  <a:lnTo>
                    <a:pt x="259994" y="0"/>
                  </a:lnTo>
                  <a:lnTo>
                    <a:pt x="226250" y="6807"/>
                  </a:lnTo>
                  <a:lnTo>
                    <a:pt x="198678" y="25387"/>
                  </a:lnTo>
                  <a:lnTo>
                    <a:pt x="180098" y="52959"/>
                  </a:lnTo>
                  <a:lnTo>
                    <a:pt x="173278" y="86702"/>
                  </a:lnTo>
                  <a:lnTo>
                    <a:pt x="173278" y="206527"/>
                  </a:lnTo>
                  <a:lnTo>
                    <a:pt x="125361" y="182562"/>
                  </a:lnTo>
                  <a:lnTo>
                    <a:pt x="92113" y="173570"/>
                  </a:lnTo>
                  <a:lnTo>
                    <a:pt x="59143" y="177863"/>
                  </a:lnTo>
                  <a:lnTo>
                    <a:pt x="30200" y="194208"/>
                  </a:lnTo>
                  <a:lnTo>
                    <a:pt x="9017" y="221348"/>
                  </a:lnTo>
                  <a:lnTo>
                    <a:pt x="0" y="254584"/>
                  </a:lnTo>
                  <a:lnTo>
                    <a:pt x="4305" y="287553"/>
                  </a:lnTo>
                  <a:lnTo>
                    <a:pt x="20650" y="316496"/>
                  </a:lnTo>
                  <a:lnTo>
                    <a:pt x="47790" y="337693"/>
                  </a:lnTo>
                  <a:lnTo>
                    <a:pt x="173278" y="400443"/>
                  </a:lnTo>
                  <a:lnTo>
                    <a:pt x="173278" y="1127226"/>
                  </a:lnTo>
                  <a:lnTo>
                    <a:pt x="180098" y="1160983"/>
                  </a:lnTo>
                  <a:lnTo>
                    <a:pt x="198678" y="1188542"/>
                  </a:lnTo>
                  <a:lnTo>
                    <a:pt x="226250" y="1207122"/>
                  </a:lnTo>
                  <a:lnTo>
                    <a:pt x="259994" y="1213942"/>
                  </a:lnTo>
                  <a:lnTo>
                    <a:pt x="293751" y="1207122"/>
                  </a:lnTo>
                  <a:lnTo>
                    <a:pt x="321310" y="1188542"/>
                  </a:lnTo>
                  <a:lnTo>
                    <a:pt x="339890" y="1160983"/>
                  </a:lnTo>
                  <a:lnTo>
                    <a:pt x="346710" y="1127226"/>
                  </a:lnTo>
                  <a:lnTo>
                    <a:pt x="346710" y="86702"/>
                  </a:lnTo>
                  <a:close/>
                </a:path>
              </a:pathLst>
            </a:custGeom>
            <a:solidFill>
              <a:srgbClr val="945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697883" y="2652125"/>
              <a:ext cx="1560830" cy="1560830"/>
            </a:xfrm>
            <a:custGeom>
              <a:avLst/>
              <a:gdLst/>
              <a:ahLst/>
              <a:cxnLst/>
              <a:rect l="l" t="t" r="r" b="b"/>
              <a:pathLst>
                <a:path w="1560830" h="1560829">
                  <a:moveTo>
                    <a:pt x="1078751" y="1560784"/>
                  </a:moveTo>
                  <a:lnTo>
                    <a:pt x="1023230" y="1558026"/>
                  </a:lnTo>
                  <a:lnTo>
                    <a:pt x="969561" y="1549957"/>
                  </a:lnTo>
                  <a:lnTo>
                    <a:pt x="918093" y="1536880"/>
                  </a:lnTo>
                  <a:lnTo>
                    <a:pt x="869175" y="1519100"/>
                  </a:lnTo>
                  <a:lnTo>
                    <a:pt x="823158" y="1496921"/>
                  </a:lnTo>
                  <a:lnTo>
                    <a:pt x="780392" y="1470648"/>
                  </a:lnTo>
                  <a:lnTo>
                    <a:pt x="737625" y="1496921"/>
                  </a:lnTo>
                  <a:lnTo>
                    <a:pt x="691606" y="1519100"/>
                  </a:lnTo>
                  <a:lnTo>
                    <a:pt x="642685" y="1536880"/>
                  </a:lnTo>
                  <a:lnTo>
                    <a:pt x="591209" y="1549957"/>
                  </a:lnTo>
                  <a:lnTo>
                    <a:pt x="537528" y="1558026"/>
                  </a:lnTo>
                  <a:lnTo>
                    <a:pt x="481989" y="1560784"/>
                  </a:lnTo>
                  <a:lnTo>
                    <a:pt x="429472" y="1558318"/>
                  </a:lnTo>
                  <a:lnTo>
                    <a:pt x="378593" y="1551091"/>
                  </a:lnTo>
                  <a:lnTo>
                    <a:pt x="329645" y="1539360"/>
                  </a:lnTo>
                  <a:lnTo>
                    <a:pt x="282924" y="1523380"/>
                  </a:lnTo>
                  <a:lnTo>
                    <a:pt x="238722" y="1503409"/>
                  </a:lnTo>
                  <a:lnTo>
                    <a:pt x="197335" y="1479702"/>
                  </a:lnTo>
                  <a:lnTo>
                    <a:pt x="159056" y="1452517"/>
                  </a:lnTo>
                  <a:lnTo>
                    <a:pt x="124178" y="1422109"/>
                  </a:lnTo>
                  <a:lnTo>
                    <a:pt x="92997" y="1388735"/>
                  </a:lnTo>
                  <a:lnTo>
                    <a:pt x="65807" y="1352652"/>
                  </a:lnTo>
                  <a:lnTo>
                    <a:pt x="42900" y="1314115"/>
                  </a:lnTo>
                  <a:lnTo>
                    <a:pt x="24572" y="1273382"/>
                  </a:lnTo>
                  <a:lnTo>
                    <a:pt x="11117" y="1230708"/>
                  </a:lnTo>
                  <a:lnTo>
                    <a:pt x="2828" y="1186350"/>
                  </a:lnTo>
                  <a:lnTo>
                    <a:pt x="0" y="1140564"/>
                  </a:lnTo>
                  <a:lnTo>
                    <a:pt x="2916" y="1094076"/>
                  </a:lnTo>
                  <a:lnTo>
                    <a:pt x="11461" y="1049068"/>
                  </a:lnTo>
                  <a:lnTo>
                    <a:pt x="25323" y="1005808"/>
                  </a:lnTo>
                  <a:lnTo>
                    <a:pt x="44195" y="964563"/>
                  </a:lnTo>
                  <a:lnTo>
                    <a:pt x="67768" y="925600"/>
                  </a:lnTo>
                  <a:lnTo>
                    <a:pt x="95732" y="889187"/>
                  </a:lnTo>
                  <a:lnTo>
                    <a:pt x="127778" y="855591"/>
                  </a:lnTo>
                  <a:lnTo>
                    <a:pt x="99525" y="817877"/>
                  </a:lnTo>
                  <a:lnTo>
                    <a:pt x="76750" y="777097"/>
                  </a:lnTo>
                  <a:lnTo>
                    <a:pt x="59913" y="733647"/>
                  </a:lnTo>
                  <a:lnTo>
                    <a:pt x="49473" y="687926"/>
                  </a:lnTo>
                  <a:lnTo>
                    <a:pt x="45891" y="640333"/>
                  </a:lnTo>
                  <a:lnTo>
                    <a:pt x="49492" y="592578"/>
                  </a:lnTo>
                  <a:lnTo>
                    <a:pt x="59988" y="546718"/>
                  </a:lnTo>
                  <a:lnTo>
                    <a:pt x="76919" y="503154"/>
                  </a:lnTo>
                  <a:lnTo>
                    <a:pt x="99828" y="462286"/>
                  </a:lnTo>
                  <a:lnTo>
                    <a:pt x="128253" y="424513"/>
                  </a:lnTo>
                  <a:lnTo>
                    <a:pt x="161737" y="390235"/>
                  </a:lnTo>
                  <a:lnTo>
                    <a:pt x="199819" y="359852"/>
                  </a:lnTo>
                  <a:lnTo>
                    <a:pt x="242041" y="333765"/>
                  </a:lnTo>
                  <a:lnTo>
                    <a:pt x="287942" y="312373"/>
                  </a:lnTo>
                  <a:lnTo>
                    <a:pt x="337064" y="296076"/>
                  </a:lnTo>
                  <a:lnTo>
                    <a:pt x="352770" y="254434"/>
                  </a:lnTo>
                  <a:lnTo>
                    <a:pt x="373408" y="214943"/>
                  </a:lnTo>
                  <a:lnTo>
                    <a:pt x="398656" y="177885"/>
                  </a:lnTo>
                  <a:lnTo>
                    <a:pt x="428194" y="143538"/>
                  </a:lnTo>
                  <a:lnTo>
                    <a:pt x="461700" y="112183"/>
                  </a:lnTo>
                  <a:lnTo>
                    <a:pt x="498853" y="84100"/>
                  </a:lnTo>
                  <a:lnTo>
                    <a:pt x="539333" y="59570"/>
                  </a:lnTo>
                  <a:lnTo>
                    <a:pt x="582818" y="38871"/>
                  </a:lnTo>
                  <a:lnTo>
                    <a:pt x="628987" y="22285"/>
                  </a:lnTo>
                  <a:lnTo>
                    <a:pt x="677520" y="10091"/>
                  </a:lnTo>
                  <a:lnTo>
                    <a:pt x="728095" y="2569"/>
                  </a:lnTo>
                  <a:lnTo>
                    <a:pt x="780392" y="0"/>
                  </a:lnTo>
                  <a:lnTo>
                    <a:pt x="832678" y="2569"/>
                  </a:lnTo>
                  <a:lnTo>
                    <a:pt x="883245" y="10091"/>
                  </a:lnTo>
                  <a:lnTo>
                    <a:pt x="931772" y="22285"/>
                  </a:lnTo>
                  <a:lnTo>
                    <a:pt x="977937" y="38871"/>
                  </a:lnTo>
                  <a:lnTo>
                    <a:pt x="1021419" y="59570"/>
                  </a:lnTo>
                  <a:lnTo>
                    <a:pt x="1061898" y="84100"/>
                  </a:lnTo>
                  <a:lnTo>
                    <a:pt x="1099052" y="112183"/>
                  </a:lnTo>
                  <a:lnTo>
                    <a:pt x="1132560" y="143538"/>
                  </a:lnTo>
                  <a:lnTo>
                    <a:pt x="1162102" y="177885"/>
                  </a:lnTo>
                  <a:lnTo>
                    <a:pt x="1187357" y="214943"/>
                  </a:lnTo>
                  <a:lnTo>
                    <a:pt x="1208003" y="254434"/>
                  </a:lnTo>
                  <a:lnTo>
                    <a:pt x="1223719" y="296076"/>
                  </a:lnTo>
                  <a:lnTo>
                    <a:pt x="1272831" y="312373"/>
                  </a:lnTo>
                  <a:lnTo>
                    <a:pt x="1318726" y="333765"/>
                  </a:lnTo>
                  <a:lnTo>
                    <a:pt x="1360945" y="359852"/>
                  </a:lnTo>
                  <a:lnTo>
                    <a:pt x="1399028" y="390235"/>
                  </a:lnTo>
                  <a:lnTo>
                    <a:pt x="1432514" y="424513"/>
                  </a:lnTo>
                  <a:lnTo>
                    <a:pt x="1460943" y="462286"/>
                  </a:lnTo>
                  <a:lnTo>
                    <a:pt x="1483856" y="503154"/>
                  </a:lnTo>
                  <a:lnTo>
                    <a:pt x="1500792" y="546718"/>
                  </a:lnTo>
                  <a:lnTo>
                    <a:pt x="1511290" y="592578"/>
                  </a:lnTo>
                  <a:lnTo>
                    <a:pt x="1514892" y="640333"/>
                  </a:lnTo>
                  <a:lnTo>
                    <a:pt x="1511310" y="687926"/>
                  </a:lnTo>
                  <a:lnTo>
                    <a:pt x="1500871" y="733647"/>
                  </a:lnTo>
                  <a:lnTo>
                    <a:pt x="1484033" y="777097"/>
                  </a:lnTo>
                  <a:lnTo>
                    <a:pt x="1461258" y="817877"/>
                  </a:lnTo>
                  <a:lnTo>
                    <a:pt x="1433005" y="855591"/>
                  </a:lnTo>
                  <a:lnTo>
                    <a:pt x="1465038" y="889187"/>
                  </a:lnTo>
                  <a:lnTo>
                    <a:pt x="1492996" y="925600"/>
                  </a:lnTo>
                  <a:lnTo>
                    <a:pt x="1516570" y="964563"/>
                  </a:lnTo>
                  <a:lnTo>
                    <a:pt x="1535446" y="1005808"/>
                  </a:lnTo>
                  <a:lnTo>
                    <a:pt x="1549315" y="1049068"/>
                  </a:lnTo>
                  <a:lnTo>
                    <a:pt x="1557865" y="1094076"/>
                  </a:lnTo>
                  <a:lnTo>
                    <a:pt x="1560784" y="1140564"/>
                  </a:lnTo>
                  <a:lnTo>
                    <a:pt x="1557955" y="1186350"/>
                  </a:lnTo>
                  <a:lnTo>
                    <a:pt x="1549666" y="1230708"/>
                  </a:lnTo>
                  <a:lnTo>
                    <a:pt x="1536211" y="1273382"/>
                  </a:lnTo>
                  <a:lnTo>
                    <a:pt x="1517882" y="1314115"/>
                  </a:lnTo>
                  <a:lnTo>
                    <a:pt x="1494975" y="1352652"/>
                  </a:lnTo>
                  <a:lnTo>
                    <a:pt x="1467783" y="1388735"/>
                  </a:lnTo>
                  <a:lnTo>
                    <a:pt x="1436601" y="1422109"/>
                  </a:lnTo>
                  <a:lnTo>
                    <a:pt x="1401721" y="1452517"/>
                  </a:lnTo>
                  <a:lnTo>
                    <a:pt x="1363439" y="1479702"/>
                  </a:lnTo>
                  <a:lnTo>
                    <a:pt x="1322048" y="1503409"/>
                  </a:lnTo>
                  <a:lnTo>
                    <a:pt x="1277842" y="1523380"/>
                  </a:lnTo>
                  <a:lnTo>
                    <a:pt x="1231116" y="1539360"/>
                  </a:lnTo>
                  <a:lnTo>
                    <a:pt x="1182162" y="1551091"/>
                  </a:lnTo>
                  <a:lnTo>
                    <a:pt x="1131276" y="1558318"/>
                  </a:lnTo>
                  <a:lnTo>
                    <a:pt x="1078751" y="1560784"/>
                  </a:lnTo>
                  <a:close/>
                </a:path>
              </a:pathLst>
            </a:custGeom>
            <a:solidFill>
              <a:srgbClr val="82C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132937" y="3432517"/>
              <a:ext cx="690880" cy="1387475"/>
            </a:xfrm>
            <a:custGeom>
              <a:avLst/>
              <a:gdLst/>
              <a:ahLst/>
              <a:cxnLst/>
              <a:rect l="l" t="t" r="r" b="b"/>
              <a:pathLst>
                <a:path w="690880" h="1387475">
                  <a:moveTo>
                    <a:pt x="690651" y="243903"/>
                  </a:moveTo>
                  <a:lnTo>
                    <a:pt x="677608" y="212039"/>
                  </a:lnTo>
                  <a:lnTo>
                    <a:pt x="653224" y="187744"/>
                  </a:lnTo>
                  <a:lnTo>
                    <a:pt x="622465" y="175107"/>
                  </a:lnTo>
                  <a:lnTo>
                    <a:pt x="589229" y="174929"/>
                  </a:lnTo>
                  <a:lnTo>
                    <a:pt x="557364" y="187998"/>
                  </a:lnTo>
                  <a:lnTo>
                    <a:pt x="432041" y="271564"/>
                  </a:lnTo>
                  <a:lnTo>
                    <a:pt x="432041" y="86715"/>
                  </a:lnTo>
                  <a:lnTo>
                    <a:pt x="425234" y="52971"/>
                  </a:lnTo>
                  <a:lnTo>
                    <a:pt x="406641" y="25400"/>
                  </a:lnTo>
                  <a:lnTo>
                    <a:pt x="379082" y="6819"/>
                  </a:lnTo>
                  <a:lnTo>
                    <a:pt x="345338" y="0"/>
                  </a:lnTo>
                  <a:lnTo>
                    <a:pt x="311581" y="6819"/>
                  </a:lnTo>
                  <a:lnTo>
                    <a:pt x="284022" y="25400"/>
                  </a:lnTo>
                  <a:lnTo>
                    <a:pt x="265442" y="52971"/>
                  </a:lnTo>
                  <a:lnTo>
                    <a:pt x="258622" y="86715"/>
                  </a:lnTo>
                  <a:lnTo>
                    <a:pt x="258622" y="271551"/>
                  </a:lnTo>
                  <a:lnTo>
                    <a:pt x="133299" y="187998"/>
                  </a:lnTo>
                  <a:lnTo>
                    <a:pt x="101422" y="174929"/>
                  </a:lnTo>
                  <a:lnTo>
                    <a:pt x="68173" y="175107"/>
                  </a:lnTo>
                  <a:lnTo>
                    <a:pt x="37439" y="187744"/>
                  </a:lnTo>
                  <a:lnTo>
                    <a:pt x="13055" y="212039"/>
                  </a:lnTo>
                  <a:lnTo>
                    <a:pt x="0" y="243903"/>
                  </a:lnTo>
                  <a:lnTo>
                    <a:pt x="177" y="277139"/>
                  </a:lnTo>
                  <a:lnTo>
                    <a:pt x="12801" y="307898"/>
                  </a:lnTo>
                  <a:lnTo>
                    <a:pt x="37096" y="332282"/>
                  </a:lnTo>
                  <a:lnTo>
                    <a:pt x="258622" y="479971"/>
                  </a:lnTo>
                  <a:lnTo>
                    <a:pt x="258622" y="1300657"/>
                  </a:lnTo>
                  <a:lnTo>
                    <a:pt x="265442" y="1334414"/>
                  </a:lnTo>
                  <a:lnTo>
                    <a:pt x="284022" y="1361973"/>
                  </a:lnTo>
                  <a:lnTo>
                    <a:pt x="311581" y="1380553"/>
                  </a:lnTo>
                  <a:lnTo>
                    <a:pt x="345338" y="1387373"/>
                  </a:lnTo>
                  <a:lnTo>
                    <a:pt x="379082" y="1380553"/>
                  </a:lnTo>
                  <a:lnTo>
                    <a:pt x="406641" y="1361973"/>
                  </a:lnTo>
                  <a:lnTo>
                    <a:pt x="425234" y="1334414"/>
                  </a:lnTo>
                  <a:lnTo>
                    <a:pt x="432041" y="1300657"/>
                  </a:lnTo>
                  <a:lnTo>
                    <a:pt x="432041" y="479958"/>
                  </a:lnTo>
                  <a:lnTo>
                    <a:pt x="653554" y="332282"/>
                  </a:lnTo>
                  <a:lnTo>
                    <a:pt x="677849" y="307898"/>
                  </a:lnTo>
                  <a:lnTo>
                    <a:pt x="690473" y="277139"/>
                  </a:lnTo>
                  <a:lnTo>
                    <a:pt x="690651" y="243903"/>
                  </a:lnTo>
                  <a:close/>
                </a:path>
              </a:pathLst>
            </a:custGeom>
            <a:solidFill>
              <a:srgbClr val="B0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2540272" y="3519214"/>
            <a:ext cx="4718402" cy="3498290"/>
            <a:chOff x="12229474" y="3519214"/>
            <a:chExt cx="5029200" cy="3728720"/>
          </a:xfrm>
        </p:grpSpPr>
        <p:sp>
          <p:nvSpPr>
            <p:cNvPr id="29" name="object 29"/>
            <p:cNvSpPr/>
            <p:nvPr/>
          </p:nvSpPr>
          <p:spPr>
            <a:xfrm>
              <a:off x="12316184" y="3519214"/>
              <a:ext cx="2081530" cy="1560830"/>
            </a:xfrm>
            <a:custGeom>
              <a:avLst/>
              <a:gdLst/>
              <a:ahLst/>
              <a:cxnLst/>
              <a:rect l="l" t="t" r="r" b="b"/>
              <a:pathLst>
                <a:path w="2081530" h="1560829">
                  <a:moveTo>
                    <a:pt x="2081045" y="1560797"/>
                  </a:moveTo>
                  <a:lnTo>
                    <a:pt x="0" y="1560797"/>
                  </a:lnTo>
                  <a:lnTo>
                    <a:pt x="0" y="1213956"/>
                  </a:lnTo>
                  <a:lnTo>
                    <a:pt x="850421" y="91037"/>
                  </a:lnTo>
                  <a:lnTo>
                    <a:pt x="880912" y="58264"/>
                  </a:lnTo>
                  <a:lnTo>
                    <a:pt x="916420" y="32773"/>
                  </a:lnTo>
                  <a:lnTo>
                    <a:pt x="955692" y="14566"/>
                  </a:lnTo>
                  <a:lnTo>
                    <a:pt x="997474" y="3641"/>
                  </a:lnTo>
                  <a:lnTo>
                    <a:pt x="1040510" y="0"/>
                  </a:lnTo>
                  <a:lnTo>
                    <a:pt x="1083548" y="3641"/>
                  </a:lnTo>
                  <a:lnTo>
                    <a:pt x="1125332" y="14566"/>
                  </a:lnTo>
                  <a:lnTo>
                    <a:pt x="1164609" y="32773"/>
                  </a:lnTo>
                  <a:lnTo>
                    <a:pt x="1200124" y="58264"/>
                  </a:lnTo>
                  <a:lnTo>
                    <a:pt x="1230624" y="91037"/>
                  </a:lnTo>
                  <a:lnTo>
                    <a:pt x="2081045" y="1213956"/>
                  </a:lnTo>
                  <a:lnTo>
                    <a:pt x="2081045" y="1560797"/>
                  </a:lnTo>
                  <a:close/>
                </a:path>
              </a:pathLst>
            </a:custGeom>
            <a:solidFill>
              <a:srgbClr val="788B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356707" y="3867152"/>
              <a:ext cx="1474470" cy="1213485"/>
            </a:xfrm>
            <a:custGeom>
              <a:avLst/>
              <a:gdLst/>
              <a:ahLst/>
              <a:cxnLst/>
              <a:rect l="l" t="t" r="r" b="b"/>
              <a:pathLst>
                <a:path w="1474469" h="1213485">
                  <a:moveTo>
                    <a:pt x="1474074" y="1212859"/>
                  </a:moveTo>
                  <a:lnTo>
                    <a:pt x="0" y="1212859"/>
                  </a:lnTo>
                  <a:lnTo>
                    <a:pt x="0" y="866018"/>
                  </a:lnTo>
                  <a:lnTo>
                    <a:pt x="564461" y="85843"/>
                  </a:lnTo>
                  <a:lnTo>
                    <a:pt x="595604" y="51505"/>
                  </a:lnTo>
                  <a:lnTo>
                    <a:pt x="632142" y="25752"/>
                  </a:lnTo>
                  <a:lnTo>
                    <a:pt x="672533" y="8584"/>
                  </a:lnTo>
                  <a:lnTo>
                    <a:pt x="715235" y="0"/>
                  </a:lnTo>
                  <a:lnTo>
                    <a:pt x="758705" y="0"/>
                  </a:lnTo>
                  <a:lnTo>
                    <a:pt x="801403" y="8584"/>
                  </a:lnTo>
                  <a:lnTo>
                    <a:pt x="841785" y="25752"/>
                  </a:lnTo>
                  <a:lnTo>
                    <a:pt x="878311" y="51505"/>
                  </a:lnTo>
                  <a:lnTo>
                    <a:pt x="909438" y="85843"/>
                  </a:lnTo>
                  <a:lnTo>
                    <a:pt x="1474074" y="866018"/>
                  </a:lnTo>
                  <a:lnTo>
                    <a:pt x="1474074" y="1212859"/>
                  </a:lnTo>
                  <a:close/>
                </a:path>
              </a:pathLst>
            </a:custGeom>
            <a:solidFill>
              <a:srgbClr val="83A0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229474" y="4733171"/>
              <a:ext cx="5029200" cy="2514600"/>
            </a:xfrm>
            <a:custGeom>
              <a:avLst/>
              <a:gdLst/>
              <a:ahLst/>
              <a:cxnLst/>
              <a:rect l="l" t="t" r="r" b="b"/>
              <a:pathLst>
                <a:path w="5029200" h="2514600">
                  <a:moveTo>
                    <a:pt x="2514596" y="2514596"/>
                  </a:moveTo>
                  <a:lnTo>
                    <a:pt x="2466258" y="2514141"/>
                  </a:lnTo>
                  <a:lnTo>
                    <a:pt x="2418141" y="2512781"/>
                  </a:lnTo>
                  <a:lnTo>
                    <a:pt x="2370253" y="2510523"/>
                  </a:lnTo>
                  <a:lnTo>
                    <a:pt x="2322603" y="2507376"/>
                  </a:lnTo>
                  <a:lnTo>
                    <a:pt x="2275200" y="2503349"/>
                  </a:lnTo>
                  <a:lnTo>
                    <a:pt x="2228050" y="2498449"/>
                  </a:lnTo>
                  <a:lnTo>
                    <a:pt x="2181162" y="2492685"/>
                  </a:lnTo>
                  <a:lnTo>
                    <a:pt x="2134545" y="2486064"/>
                  </a:lnTo>
                  <a:lnTo>
                    <a:pt x="2088206" y="2478595"/>
                  </a:lnTo>
                  <a:lnTo>
                    <a:pt x="2042154" y="2470286"/>
                  </a:lnTo>
                  <a:lnTo>
                    <a:pt x="1996397" y="2461145"/>
                  </a:lnTo>
                  <a:lnTo>
                    <a:pt x="1950943" y="2451181"/>
                  </a:lnTo>
                  <a:lnTo>
                    <a:pt x="1905799" y="2440400"/>
                  </a:lnTo>
                  <a:lnTo>
                    <a:pt x="1860975" y="2428812"/>
                  </a:lnTo>
                  <a:lnTo>
                    <a:pt x="1816478" y="2416425"/>
                  </a:lnTo>
                  <a:lnTo>
                    <a:pt x="1772317" y="2403247"/>
                  </a:lnTo>
                  <a:lnTo>
                    <a:pt x="1728499" y="2389285"/>
                  </a:lnTo>
                  <a:lnTo>
                    <a:pt x="1685032" y="2374548"/>
                  </a:lnTo>
                  <a:lnTo>
                    <a:pt x="1641926" y="2359045"/>
                  </a:lnTo>
                  <a:lnTo>
                    <a:pt x="1599188" y="2342783"/>
                  </a:lnTo>
                  <a:lnTo>
                    <a:pt x="1556826" y="2325770"/>
                  </a:lnTo>
                  <a:lnTo>
                    <a:pt x="1514848" y="2308015"/>
                  </a:lnTo>
                  <a:lnTo>
                    <a:pt x="1473263" y="2289526"/>
                  </a:lnTo>
                  <a:lnTo>
                    <a:pt x="1432078" y="2270311"/>
                  </a:lnTo>
                  <a:lnTo>
                    <a:pt x="1391301" y="2250378"/>
                  </a:lnTo>
                  <a:lnTo>
                    <a:pt x="1350942" y="2229734"/>
                  </a:lnTo>
                  <a:lnTo>
                    <a:pt x="1311008" y="2208390"/>
                  </a:lnTo>
                  <a:lnTo>
                    <a:pt x="1271507" y="2186351"/>
                  </a:lnTo>
                  <a:lnTo>
                    <a:pt x="1232447" y="2163627"/>
                  </a:lnTo>
                  <a:lnTo>
                    <a:pt x="1193836" y="2140226"/>
                  </a:lnTo>
                  <a:lnTo>
                    <a:pt x="1155683" y="2116156"/>
                  </a:lnTo>
                  <a:lnTo>
                    <a:pt x="1117995" y="2091425"/>
                  </a:lnTo>
                  <a:lnTo>
                    <a:pt x="1080782" y="2066041"/>
                  </a:lnTo>
                  <a:lnTo>
                    <a:pt x="1044050" y="2040012"/>
                  </a:lnTo>
                  <a:lnTo>
                    <a:pt x="1007809" y="2013347"/>
                  </a:lnTo>
                  <a:lnTo>
                    <a:pt x="972065" y="1986053"/>
                  </a:lnTo>
                  <a:lnTo>
                    <a:pt x="936828" y="1958139"/>
                  </a:lnTo>
                  <a:lnTo>
                    <a:pt x="902106" y="1929612"/>
                  </a:lnTo>
                  <a:lnTo>
                    <a:pt x="867906" y="1900482"/>
                  </a:lnTo>
                  <a:lnTo>
                    <a:pt x="834237" y="1870756"/>
                  </a:lnTo>
                  <a:lnTo>
                    <a:pt x="801107" y="1840442"/>
                  </a:lnTo>
                  <a:lnTo>
                    <a:pt x="768524" y="1809549"/>
                  </a:lnTo>
                  <a:lnTo>
                    <a:pt x="736496" y="1778084"/>
                  </a:lnTo>
                  <a:lnTo>
                    <a:pt x="705031" y="1746055"/>
                  </a:lnTo>
                  <a:lnTo>
                    <a:pt x="674138" y="1713472"/>
                  </a:lnTo>
                  <a:lnTo>
                    <a:pt x="643825" y="1680342"/>
                  </a:lnTo>
                  <a:lnTo>
                    <a:pt x="614099" y="1646672"/>
                  </a:lnTo>
                  <a:lnTo>
                    <a:pt x="584969" y="1612472"/>
                  </a:lnTo>
                  <a:lnTo>
                    <a:pt x="556443" y="1577749"/>
                  </a:lnTo>
                  <a:lnTo>
                    <a:pt x="528530" y="1542512"/>
                  </a:lnTo>
                  <a:lnTo>
                    <a:pt x="501237" y="1506769"/>
                  </a:lnTo>
                  <a:lnTo>
                    <a:pt x="474572" y="1470527"/>
                  </a:lnTo>
                  <a:lnTo>
                    <a:pt x="448543" y="1433795"/>
                  </a:lnTo>
                  <a:lnTo>
                    <a:pt x="423160" y="1396581"/>
                  </a:lnTo>
                  <a:lnTo>
                    <a:pt x="398429" y="1358894"/>
                  </a:lnTo>
                  <a:lnTo>
                    <a:pt x="374359" y="1320741"/>
                  </a:lnTo>
                  <a:lnTo>
                    <a:pt x="350959" y="1282130"/>
                  </a:lnTo>
                  <a:lnTo>
                    <a:pt x="328235" y="1243070"/>
                  </a:lnTo>
                  <a:lnTo>
                    <a:pt x="306197" y="1203569"/>
                  </a:lnTo>
                  <a:lnTo>
                    <a:pt x="284853" y="1163635"/>
                  </a:lnTo>
                  <a:lnTo>
                    <a:pt x="264210" y="1123275"/>
                  </a:lnTo>
                  <a:lnTo>
                    <a:pt x="244278" y="1082499"/>
                  </a:lnTo>
                  <a:lnTo>
                    <a:pt x="225063" y="1041315"/>
                  </a:lnTo>
                  <a:lnTo>
                    <a:pt x="206574" y="999729"/>
                  </a:lnTo>
                  <a:lnTo>
                    <a:pt x="188820" y="957752"/>
                  </a:lnTo>
                  <a:lnTo>
                    <a:pt x="171807" y="915390"/>
                  </a:lnTo>
                  <a:lnTo>
                    <a:pt x="155546" y="872652"/>
                  </a:lnTo>
                  <a:lnTo>
                    <a:pt x="140043" y="829546"/>
                  </a:lnTo>
                  <a:lnTo>
                    <a:pt x="125307" y="786081"/>
                  </a:lnTo>
                  <a:lnTo>
                    <a:pt x="111346" y="742263"/>
                  </a:lnTo>
                  <a:lnTo>
                    <a:pt x="98167" y="698102"/>
                  </a:lnTo>
                  <a:lnTo>
                    <a:pt x="85781" y="653606"/>
                  </a:lnTo>
                  <a:lnTo>
                    <a:pt x="74193" y="608783"/>
                  </a:lnTo>
                  <a:lnTo>
                    <a:pt x="63413" y="563640"/>
                  </a:lnTo>
                  <a:lnTo>
                    <a:pt x="53449" y="518186"/>
                  </a:lnTo>
                  <a:lnTo>
                    <a:pt x="44308" y="472430"/>
                  </a:lnTo>
                  <a:lnTo>
                    <a:pt x="35999" y="426379"/>
                  </a:lnTo>
                  <a:lnTo>
                    <a:pt x="28531" y="380041"/>
                  </a:lnTo>
                  <a:lnTo>
                    <a:pt x="21910" y="333425"/>
                  </a:lnTo>
                  <a:lnTo>
                    <a:pt x="16146" y="286538"/>
                  </a:lnTo>
                  <a:lnTo>
                    <a:pt x="11246" y="239390"/>
                  </a:lnTo>
                  <a:lnTo>
                    <a:pt x="7219" y="191987"/>
                  </a:lnTo>
                  <a:lnTo>
                    <a:pt x="4073" y="144339"/>
                  </a:lnTo>
                  <a:lnTo>
                    <a:pt x="1815" y="96452"/>
                  </a:lnTo>
                  <a:lnTo>
                    <a:pt x="455" y="48337"/>
                  </a:lnTo>
                  <a:lnTo>
                    <a:pt x="0" y="0"/>
                  </a:lnTo>
                  <a:lnTo>
                    <a:pt x="5029193" y="0"/>
                  </a:lnTo>
                  <a:lnTo>
                    <a:pt x="5028717" y="49452"/>
                  </a:lnTo>
                  <a:lnTo>
                    <a:pt x="5027293" y="98672"/>
                  </a:lnTo>
                  <a:lnTo>
                    <a:pt x="5024930" y="147651"/>
                  </a:lnTo>
                  <a:lnTo>
                    <a:pt x="5021638" y="196380"/>
                  </a:lnTo>
                  <a:lnTo>
                    <a:pt x="5017425" y="244852"/>
                  </a:lnTo>
                  <a:lnTo>
                    <a:pt x="5012299" y="293057"/>
                  </a:lnTo>
                  <a:lnTo>
                    <a:pt x="5006269" y="340986"/>
                  </a:lnTo>
                  <a:lnTo>
                    <a:pt x="4999345" y="388630"/>
                  </a:lnTo>
                  <a:lnTo>
                    <a:pt x="4991534" y="435982"/>
                  </a:lnTo>
                  <a:lnTo>
                    <a:pt x="4982845" y="483031"/>
                  </a:lnTo>
                  <a:lnTo>
                    <a:pt x="4973288" y="529771"/>
                  </a:lnTo>
                  <a:lnTo>
                    <a:pt x="4962871" y="576191"/>
                  </a:lnTo>
                  <a:lnTo>
                    <a:pt x="4951602" y="622283"/>
                  </a:lnTo>
                  <a:lnTo>
                    <a:pt x="4939490" y="668039"/>
                  </a:lnTo>
                  <a:lnTo>
                    <a:pt x="4926545" y="713449"/>
                  </a:lnTo>
                  <a:lnTo>
                    <a:pt x="4912774" y="758505"/>
                  </a:lnTo>
                  <a:lnTo>
                    <a:pt x="4898187" y="803198"/>
                  </a:lnTo>
                  <a:lnTo>
                    <a:pt x="4882792" y="847520"/>
                  </a:lnTo>
                  <a:lnTo>
                    <a:pt x="4866598" y="891462"/>
                  </a:lnTo>
                  <a:lnTo>
                    <a:pt x="4849613" y="935014"/>
                  </a:lnTo>
                  <a:lnTo>
                    <a:pt x="4831847" y="978170"/>
                  </a:lnTo>
                  <a:lnTo>
                    <a:pt x="4813308" y="1020918"/>
                  </a:lnTo>
                  <a:lnTo>
                    <a:pt x="4794004" y="1063252"/>
                  </a:lnTo>
                  <a:lnTo>
                    <a:pt x="4773945" y="1105162"/>
                  </a:lnTo>
                  <a:lnTo>
                    <a:pt x="4753139" y="1146639"/>
                  </a:lnTo>
                  <a:lnTo>
                    <a:pt x="4731595" y="1187676"/>
                  </a:lnTo>
                  <a:lnTo>
                    <a:pt x="4709322" y="1228262"/>
                  </a:lnTo>
                  <a:lnTo>
                    <a:pt x="4686328" y="1268390"/>
                  </a:lnTo>
                  <a:lnTo>
                    <a:pt x="4662622" y="1308050"/>
                  </a:lnTo>
                  <a:lnTo>
                    <a:pt x="4638213" y="1347234"/>
                  </a:lnTo>
                  <a:lnTo>
                    <a:pt x="4613110" y="1385934"/>
                  </a:lnTo>
                  <a:lnTo>
                    <a:pt x="4587320" y="1424140"/>
                  </a:lnTo>
                  <a:lnTo>
                    <a:pt x="4560854" y="1461843"/>
                  </a:lnTo>
                  <a:lnTo>
                    <a:pt x="4533719" y="1499036"/>
                  </a:lnTo>
                  <a:lnTo>
                    <a:pt x="4505925" y="1535710"/>
                  </a:lnTo>
                  <a:lnTo>
                    <a:pt x="4477479" y="1571854"/>
                  </a:lnTo>
                  <a:lnTo>
                    <a:pt x="4448392" y="1607462"/>
                  </a:lnTo>
                  <a:lnTo>
                    <a:pt x="4418670" y="1642524"/>
                  </a:lnTo>
                  <a:lnTo>
                    <a:pt x="4388325" y="1677032"/>
                  </a:lnTo>
                  <a:lnTo>
                    <a:pt x="4357363" y="1710976"/>
                  </a:lnTo>
                  <a:lnTo>
                    <a:pt x="4325793" y="1744349"/>
                  </a:lnTo>
                  <a:lnTo>
                    <a:pt x="4293625" y="1777141"/>
                  </a:lnTo>
                  <a:lnTo>
                    <a:pt x="4260868" y="1809343"/>
                  </a:lnTo>
                  <a:lnTo>
                    <a:pt x="4227529" y="1840948"/>
                  </a:lnTo>
                  <a:lnTo>
                    <a:pt x="4193617" y="1871945"/>
                  </a:lnTo>
                  <a:lnTo>
                    <a:pt x="4159142" y="1902327"/>
                  </a:lnTo>
                  <a:lnTo>
                    <a:pt x="4124112" y="1932085"/>
                  </a:lnTo>
                  <a:lnTo>
                    <a:pt x="4088535" y="1961210"/>
                  </a:lnTo>
                  <a:lnTo>
                    <a:pt x="4052421" y="1989694"/>
                  </a:lnTo>
                  <a:lnTo>
                    <a:pt x="4015778" y="2017527"/>
                  </a:lnTo>
                  <a:lnTo>
                    <a:pt x="3978615" y="2044701"/>
                  </a:lnTo>
                  <a:lnTo>
                    <a:pt x="3940940" y="2071207"/>
                  </a:lnTo>
                  <a:lnTo>
                    <a:pt x="3902763" y="2097037"/>
                  </a:lnTo>
                  <a:lnTo>
                    <a:pt x="3864091" y="2122181"/>
                  </a:lnTo>
                  <a:lnTo>
                    <a:pt x="3824934" y="2146632"/>
                  </a:lnTo>
                  <a:lnTo>
                    <a:pt x="3785301" y="2170380"/>
                  </a:lnTo>
                  <a:lnTo>
                    <a:pt x="3745200" y="2193417"/>
                  </a:lnTo>
                  <a:lnTo>
                    <a:pt x="3704639" y="2215733"/>
                  </a:lnTo>
                  <a:lnTo>
                    <a:pt x="3663628" y="2237321"/>
                  </a:lnTo>
                  <a:lnTo>
                    <a:pt x="3622176" y="2258171"/>
                  </a:lnTo>
                  <a:lnTo>
                    <a:pt x="3580290" y="2278275"/>
                  </a:lnTo>
                  <a:lnTo>
                    <a:pt x="3537981" y="2297625"/>
                  </a:lnTo>
                  <a:lnTo>
                    <a:pt x="3495255" y="2316210"/>
                  </a:lnTo>
                  <a:lnTo>
                    <a:pt x="3452123" y="2334023"/>
                  </a:lnTo>
                  <a:lnTo>
                    <a:pt x="3408592" y="2351055"/>
                  </a:lnTo>
                  <a:lnTo>
                    <a:pt x="3364673" y="2367298"/>
                  </a:lnTo>
                  <a:lnTo>
                    <a:pt x="3320372" y="2382742"/>
                  </a:lnTo>
                  <a:lnTo>
                    <a:pt x="3275700" y="2397378"/>
                  </a:lnTo>
                  <a:lnTo>
                    <a:pt x="3230664" y="2411199"/>
                  </a:lnTo>
                  <a:lnTo>
                    <a:pt x="3185273" y="2424195"/>
                  </a:lnTo>
                  <a:lnTo>
                    <a:pt x="3139537" y="2436358"/>
                  </a:lnTo>
                  <a:lnTo>
                    <a:pt x="3093464" y="2447679"/>
                  </a:lnTo>
                  <a:lnTo>
                    <a:pt x="3047062" y="2458149"/>
                  </a:lnTo>
                  <a:lnTo>
                    <a:pt x="3000341" y="2467759"/>
                  </a:lnTo>
                  <a:lnTo>
                    <a:pt x="2953308" y="2476502"/>
                  </a:lnTo>
                  <a:lnTo>
                    <a:pt x="2905974" y="2484367"/>
                  </a:lnTo>
                  <a:lnTo>
                    <a:pt x="2857991" y="2491379"/>
                  </a:lnTo>
                  <a:lnTo>
                    <a:pt x="2809719" y="2497486"/>
                  </a:lnTo>
                  <a:lnTo>
                    <a:pt x="2761168" y="2502677"/>
                  </a:lnTo>
                  <a:lnTo>
                    <a:pt x="2712350" y="2506944"/>
                  </a:lnTo>
                  <a:lnTo>
                    <a:pt x="2663273" y="2510279"/>
                  </a:lnTo>
                  <a:lnTo>
                    <a:pt x="2613949" y="2512671"/>
                  </a:lnTo>
                  <a:lnTo>
                    <a:pt x="2564386" y="2514114"/>
                  </a:lnTo>
                  <a:close/>
                </a:path>
              </a:pathLst>
            </a:custGeom>
            <a:solidFill>
              <a:srgbClr val="ABD9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229465" y="4733175"/>
              <a:ext cx="5029200" cy="2514600"/>
            </a:xfrm>
            <a:custGeom>
              <a:avLst/>
              <a:gdLst/>
              <a:ahLst/>
              <a:cxnLst/>
              <a:rect l="l" t="t" r="r" b="b"/>
              <a:pathLst>
                <a:path w="5029200" h="2514600">
                  <a:moveTo>
                    <a:pt x="3328936" y="1460436"/>
                  </a:moveTo>
                  <a:lnTo>
                    <a:pt x="3328886" y="1416672"/>
                  </a:lnTo>
                  <a:lnTo>
                    <a:pt x="3327336" y="1373505"/>
                  </a:lnTo>
                  <a:lnTo>
                    <a:pt x="3324288" y="1330947"/>
                  </a:lnTo>
                  <a:lnTo>
                    <a:pt x="3319792" y="1289062"/>
                  </a:lnTo>
                  <a:lnTo>
                    <a:pt x="3313849" y="1247876"/>
                  </a:lnTo>
                  <a:lnTo>
                    <a:pt x="3306483" y="1207452"/>
                  </a:lnTo>
                  <a:lnTo>
                    <a:pt x="3297720" y="1167815"/>
                  </a:lnTo>
                  <a:lnTo>
                    <a:pt x="3287585" y="1129017"/>
                  </a:lnTo>
                  <a:lnTo>
                    <a:pt x="3276092" y="1091095"/>
                  </a:lnTo>
                  <a:lnTo>
                    <a:pt x="3263252" y="1054100"/>
                  </a:lnTo>
                  <a:lnTo>
                    <a:pt x="3249104" y="1018057"/>
                  </a:lnTo>
                  <a:lnTo>
                    <a:pt x="3233674" y="983018"/>
                  </a:lnTo>
                  <a:lnTo>
                    <a:pt x="3199003" y="916139"/>
                  </a:lnTo>
                  <a:lnTo>
                    <a:pt x="3159417" y="853795"/>
                  </a:lnTo>
                  <a:lnTo>
                    <a:pt x="3115081" y="796302"/>
                  </a:lnTo>
                  <a:lnTo>
                    <a:pt x="3066173" y="744029"/>
                  </a:lnTo>
                  <a:lnTo>
                    <a:pt x="3012871" y="697306"/>
                  </a:lnTo>
                  <a:lnTo>
                    <a:pt x="2955328" y="656463"/>
                  </a:lnTo>
                  <a:lnTo>
                    <a:pt x="2893720" y="621842"/>
                  </a:lnTo>
                  <a:lnTo>
                    <a:pt x="2509177" y="451167"/>
                  </a:lnTo>
                  <a:lnTo>
                    <a:pt x="2319502" y="336003"/>
                  </a:lnTo>
                  <a:lnTo>
                    <a:pt x="2227376" y="204584"/>
                  </a:lnTo>
                  <a:lnTo>
                    <a:pt x="2167763" y="0"/>
                  </a:lnTo>
                  <a:lnTo>
                    <a:pt x="0" y="0"/>
                  </a:lnTo>
                  <a:lnTo>
                    <a:pt x="457" y="48336"/>
                  </a:lnTo>
                  <a:lnTo>
                    <a:pt x="1816" y="96456"/>
                  </a:lnTo>
                  <a:lnTo>
                    <a:pt x="4076" y="144335"/>
                  </a:lnTo>
                  <a:lnTo>
                    <a:pt x="7226" y="191985"/>
                  </a:lnTo>
                  <a:lnTo>
                    <a:pt x="11252" y="239395"/>
                  </a:lnTo>
                  <a:lnTo>
                    <a:pt x="16154" y="286537"/>
                  </a:lnTo>
                  <a:lnTo>
                    <a:pt x="21907" y="333425"/>
                  </a:lnTo>
                  <a:lnTo>
                    <a:pt x="28536" y="380047"/>
                  </a:lnTo>
                  <a:lnTo>
                    <a:pt x="36004" y="426377"/>
                  </a:lnTo>
                  <a:lnTo>
                    <a:pt x="44310" y="472427"/>
                  </a:lnTo>
                  <a:lnTo>
                    <a:pt x="53454" y="518185"/>
                  </a:lnTo>
                  <a:lnTo>
                    <a:pt x="63411" y="563638"/>
                  </a:lnTo>
                  <a:lnTo>
                    <a:pt x="74193" y="608787"/>
                  </a:lnTo>
                  <a:lnTo>
                    <a:pt x="85788" y="653605"/>
                  </a:lnTo>
                  <a:lnTo>
                    <a:pt x="98171" y="698106"/>
                  </a:lnTo>
                  <a:lnTo>
                    <a:pt x="111353" y="742264"/>
                  </a:lnTo>
                  <a:lnTo>
                    <a:pt x="125310" y="786079"/>
                  </a:lnTo>
                  <a:lnTo>
                    <a:pt x="140042" y="829551"/>
                  </a:lnTo>
                  <a:lnTo>
                    <a:pt x="155549" y="872655"/>
                  </a:lnTo>
                  <a:lnTo>
                    <a:pt x="171805" y="915390"/>
                  </a:lnTo>
                  <a:lnTo>
                    <a:pt x="188823" y="957757"/>
                  </a:lnTo>
                  <a:lnTo>
                    <a:pt x="206578" y="999731"/>
                  </a:lnTo>
                  <a:lnTo>
                    <a:pt x="225069" y="1041311"/>
                  </a:lnTo>
                  <a:lnTo>
                    <a:pt x="244284" y="1082497"/>
                  </a:lnTo>
                  <a:lnTo>
                    <a:pt x="264210" y="1123276"/>
                  </a:lnTo>
                  <a:lnTo>
                    <a:pt x="284861" y="1163637"/>
                  </a:lnTo>
                  <a:lnTo>
                    <a:pt x="306197" y="1203566"/>
                  </a:lnTo>
                  <a:lnTo>
                    <a:pt x="328244" y="1243076"/>
                  </a:lnTo>
                  <a:lnTo>
                    <a:pt x="350964" y="1282128"/>
                  </a:lnTo>
                  <a:lnTo>
                    <a:pt x="374357" y="1320749"/>
                  </a:lnTo>
                  <a:lnTo>
                    <a:pt x="398437" y="1358900"/>
                  </a:lnTo>
                  <a:lnTo>
                    <a:pt x="423164" y="1396580"/>
                  </a:lnTo>
                  <a:lnTo>
                    <a:pt x="448551" y="1433791"/>
                  </a:lnTo>
                  <a:lnTo>
                    <a:pt x="474573" y="1470533"/>
                  </a:lnTo>
                  <a:lnTo>
                    <a:pt x="501243" y="1506766"/>
                  </a:lnTo>
                  <a:lnTo>
                    <a:pt x="528535" y="1542516"/>
                  </a:lnTo>
                  <a:lnTo>
                    <a:pt x="556450" y="1577746"/>
                  </a:lnTo>
                  <a:lnTo>
                    <a:pt x="584974" y="1612468"/>
                  </a:lnTo>
                  <a:lnTo>
                    <a:pt x="614108" y="1646669"/>
                  </a:lnTo>
                  <a:lnTo>
                    <a:pt x="643826" y="1680349"/>
                  </a:lnTo>
                  <a:lnTo>
                    <a:pt x="674141" y="1713471"/>
                  </a:lnTo>
                  <a:lnTo>
                    <a:pt x="705040" y="1746059"/>
                  </a:lnTo>
                  <a:lnTo>
                    <a:pt x="736498" y="1778088"/>
                  </a:lnTo>
                  <a:lnTo>
                    <a:pt x="768527" y="1809546"/>
                  </a:lnTo>
                  <a:lnTo>
                    <a:pt x="801116" y="1840445"/>
                  </a:lnTo>
                  <a:lnTo>
                    <a:pt x="834237" y="1870760"/>
                  </a:lnTo>
                  <a:lnTo>
                    <a:pt x="867905" y="1900478"/>
                  </a:lnTo>
                  <a:lnTo>
                    <a:pt x="902106" y="1929612"/>
                  </a:lnTo>
                  <a:lnTo>
                    <a:pt x="936828" y="1958136"/>
                  </a:lnTo>
                  <a:lnTo>
                    <a:pt x="972070" y="1986051"/>
                  </a:lnTo>
                  <a:lnTo>
                    <a:pt x="1007808" y="2013343"/>
                  </a:lnTo>
                  <a:lnTo>
                    <a:pt x="1044054" y="2040013"/>
                  </a:lnTo>
                  <a:lnTo>
                    <a:pt x="1080782" y="2066048"/>
                  </a:lnTo>
                  <a:lnTo>
                    <a:pt x="1117993" y="2091423"/>
                  </a:lnTo>
                  <a:lnTo>
                    <a:pt x="1155687" y="2116163"/>
                  </a:lnTo>
                  <a:lnTo>
                    <a:pt x="1193838" y="2140229"/>
                  </a:lnTo>
                  <a:lnTo>
                    <a:pt x="1232446" y="2163635"/>
                  </a:lnTo>
                  <a:lnTo>
                    <a:pt x="1271511" y="2186355"/>
                  </a:lnTo>
                  <a:lnTo>
                    <a:pt x="1311008" y="2208390"/>
                  </a:lnTo>
                  <a:lnTo>
                    <a:pt x="1350949" y="2229739"/>
                  </a:lnTo>
                  <a:lnTo>
                    <a:pt x="1391310" y="2250376"/>
                  </a:lnTo>
                  <a:lnTo>
                    <a:pt x="1432077" y="2270315"/>
                  </a:lnTo>
                  <a:lnTo>
                    <a:pt x="1473263" y="2289530"/>
                  </a:lnTo>
                  <a:lnTo>
                    <a:pt x="1514856" y="2308021"/>
                  </a:lnTo>
                  <a:lnTo>
                    <a:pt x="1556829" y="2325776"/>
                  </a:lnTo>
                  <a:lnTo>
                    <a:pt x="1599196" y="2342781"/>
                  </a:lnTo>
                  <a:lnTo>
                    <a:pt x="1641932" y="2359050"/>
                  </a:lnTo>
                  <a:lnTo>
                    <a:pt x="1685036" y="2374557"/>
                  </a:lnTo>
                  <a:lnTo>
                    <a:pt x="1728508" y="2389289"/>
                  </a:lnTo>
                  <a:lnTo>
                    <a:pt x="1772323" y="2403246"/>
                  </a:lnTo>
                  <a:lnTo>
                    <a:pt x="1816481" y="2416429"/>
                  </a:lnTo>
                  <a:lnTo>
                    <a:pt x="1860981" y="2428811"/>
                  </a:lnTo>
                  <a:lnTo>
                    <a:pt x="1905800" y="2440406"/>
                  </a:lnTo>
                  <a:lnTo>
                    <a:pt x="1950948" y="2451189"/>
                  </a:lnTo>
                  <a:lnTo>
                    <a:pt x="1996401" y="2461145"/>
                  </a:lnTo>
                  <a:lnTo>
                    <a:pt x="2042160" y="2470289"/>
                  </a:lnTo>
                  <a:lnTo>
                    <a:pt x="2088210" y="2478595"/>
                  </a:lnTo>
                  <a:lnTo>
                    <a:pt x="2134552" y="2486063"/>
                  </a:lnTo>
                  <a:lnTo>
                    <a:pt x="2181161" y="2492692"/>
                  </a:lnTo>
                  <a:lnTo>
                    <a:pt x="2228050" y="2498445"/>
                  </a:lnTo>
                  <a:lnTo>
                    <a:pt x="2275205" y="2503347"/>
                  </a:lnTo>
                  <a:lnTo>
                    <a:pt x="2322601" y="2507373"/>
                  </a:lnTo>
                  <a:lnTo>
                    <a:pt x="2370251" y="2510523"/>
                  </a:lnTo>
                  <a:lnTo>
                    <a:pt x="2418143" y="2512784"/>
                  </a:lnTo>
                  <a:lnTo>
                    <a:pt x="2466263" y="2514142"/>
                  </a:lnTo>
                  <a:lnTo>
                    <a:pt x="2514600" y="2514600"/>
                  </a:lnTo>
                  <a:lnTo>
                    <a:pt x="2564384" y="2514117"/>
                  </a:lnTo>
                  <a:lnTo>
                    <a:pt x="2613952" y="2512669"/>
                  </a:lnTo>
                  <a:lnTo>
                    <a:pt x="2663279" y="2510282"/>
                  </a:lnTo>
                  <a:lnTo>
                    <a:pt x="2712351" y="2506942"/>
                  </a:lnTo>
                  <a:lnTo>
                    <a:pt x="2761170" y="2502674"/>
                  </a:lnTo>
                  <a:lnTo>
                    <a:pt x="2809722" y="2497493"/>
                  </a:lnTo>
                  <a:lnTo>
                    <a:pt x="2857995" y="2491384"/>
                  </a:lnTo>
                  <a:lnTo>
                    <a:pt x="2905976" y="2484374"/>
                  </a:lnTo>
                  <a:lnTo>
                    <a:pt x="2944444" y="2438552"/>
                  </a:lnTo>
                  <a:lnTo>
                    <a:pt x="2980931" y="2392375"/>
                  </a:lnTo>
                  <a:lnTo>
                    <a:pt x="3015462" y="2345893"/>
                  </a:lnTo>
                  <a:lnTo>
                    <a:pt x="3048063" y="2299144"/>
                  </a:lnTo>
                  <a:lnTo>
                    <a:pt x="3078759" y="2252180"/>
                  </a:lnTo>
                  <a:lnTo>
                    <a:pt x="3107563" y="2205024"/>
                  </a:lnTo>
                  <a:lnTo>
                    <a:pt x="3134499" y="2157730"/>
                  </a:lnTo>
                  <a:lnTo>
                    <a:pt x="3159595" y="2110346"/>
                  </a:lnTo>
                  <a:lnTo>
                    <a:pt x="3182861" y="2062899"/>
                  </a:lnTo>
                  <a:lnTo>
                    <a:pt x="3204324" y="2015439"/>
                  </a:lnTo>
                  <a:lnTo>
                    <a:pt x="3223996" y="1968017"/>
                  </a:lnTo>
                  <a:lnTo>
                    <a:pt x="3241916" y="1920659"/>
                  </a:lnTo>
                  <a:lnTo>
                    <a:pt x="3258096" y="1873415"/>
                  </a:lnTo>
                  <a:lnTo>
                    <a:pt x="3272561" y="1826336"/>
                  </a:lnTo>
                  <a:lnTo>
                    <a:pt x="3285325" y="1779460"/>
                  </a:lnTo>
                  <a:lnTo>
                    <a:pt x="3296412" y="1732813"/>
                  </a:lnTo>
                  <a:lnTo>
                    <a:pt x="3305848" y="1686458"/>
                  </a:lnTo>
                  <a:lnTo>
                    <a:pt x="3313646" y="1640433"/>
                  </a:lnTo>
                  <a:lnTo>
                    <a:pt x="3319830" y="1594777"/>
                  </a:lnTo>
                  <a:lnTo>
                    <a:pt x="3324428" y="1549527"/>
                  </a:lnTo>
                  <a:lnTo>
                    <a:pt x="3327450" y="1504734"/>
                  </a:lnTo>
                  <a:lnTo>
                    <a:pt x="3328936" y="1460436"/>
                  </a:lnTo>
                  <a:close/>
                </a:path>
                <a:path w="5029200" h="2514600">
                  <a:moveTo>
                    <a:pt x="5029200" y="0"/>
                  </a:moveTo>
                  <a:lnTo>
                    <a:pt x="3815257" y="0"/>
                  </a:lnTo>
                  <a:lnTo>
                    <a:pt x="3906024" y="37934"/>
                  </a:lnTo>
                  <a:lnTo>
                    <a:pt x="4086225" y="173418"/>
                  </a:lnTo>
                  <a:lnTo>
                    <a:pt x="4217644" y="438975"/>
                  </a:lnTo>
                  <a:lnTo>
                    <a:pt x="4162094" y="867105"/>
                  </a:lnTo>
                  <a:lnTo>
                    <a:pt x="4139742" y="929144"/>
                  </a:lnTo>
                  <a:lnTo>
                    <a:pt x="4120057" y="988910"/>
                  </a:lnTo>
                  <a:lnTo>
                    <a:pt x="4103027" y="1046530"/>
                  </a:lnTo>
                  <a:lnTo>
                    <a:pt x="4088587" y="1102131"/>
                  </a:lnTo>
                  <a:lnTo>
                    <a:pt x="4076712" y="1155839"/>
                  </a:lnTo>
                  <a:lnTo>
                    <a:pt x="4067365" y="1207795"/>
                  </a:lnTo>
                  <a:lnTo>
                    <a:pt x="4060507" y="1258125"/>
                  </a:lnTo>
                  <a:lnTo>
                    <a:pt x="4056075" y="1306944"/>
                  </a:lnTo>
                  <a:lnTo>
                    <a:pt x="4054068" y="1354391"/>
                  </a:lnTo>
                  <a:lnTo>
                    <a:pt x="4054411" y="1400594"/>
                  </a:lnTo>
                  <a:lnTo>
                    <a:pt x="4057091" y="1445666"/>
                  </a:lnTo>
                  <a:lnTo>
                    <a:pt x="4062057" y="1489760"/>
                  </a:lnTo>
                  <a:lnTo>
                    <a:pt x="4069270" y="1533004"/>
                  </a:lnTo>
                  <a:lnTo>
                    <a:pt x="4078681" y="1575498"/>
                  </a:lnTo>
                  <a:lnTo>
                    <a:pt x="4090276" y="1617395"/>
                  </a:lnTo>
                  <a:lnTo>
                    <a:pt x="4103992" y="1658823"/>
                  </a:lnTo>
                  <a:lnTo>
                    <a:pt x="4119803" y="1699895"/>
                  </a:lnTo>
                  <a:lnTo>
                    <a:pt x="4137660" y="1740750"/>
                  </a:lnTo>
                  <a:lnTo>
                    <a:pt x="4157535" y="1781517"/>
                  </a:lnTo>
                  <a:lnTo>
                    <a:pt x="4179379" y="1822323"/>
                  </a:lnTo>
                  <a:lnTo>
                    <a:pt x="4203166" y="1863293"/>
                  </a:lnTo>
                  <a:lnTo>
                    <a:pt x="4238256" y="1830870"/>
                  </a:lnTo>
                  <a:lnTo>
                    <a:pt x="4272724" y="1797799"/>
                  </a:lnTo>
                  <a:lnTo>
                    <a:pt x="4306557" y="1764080"/>
                  </a:lnTo>
                  <a:lnTo>
                    <a:pt x="4339742" y="1729714"/>
                  </a:lnTo>
                  <a:lnTo>
                    <a:pt x="4372292" y="1694738"/>
                  </a:lnTo>
                  <a:lnTo>
                    <a:pt x="4404169" y="1659153"/>
                  </a:lnTo>
                  <a:lnTo>
                    <a:pt x="4435373" y="1622945"/>
                  </a:lnTo>
                  <a:lnTo>
                    <a:pt x="4465904" y="1586153"/>
                  </a:lnTo>
                  <a:lnTo>
                    <a:pt x="4495749" y="1548777"/>
                  </a:lnTo>
                  <a:lnTo>
                    <a:pt x="4524883" y="1510830"/>
                  </a:lnTo>
                  <a:lnTo>
                    <a:pt x="4553305" y="1472311"/>
                  </a:lnTo>
                  <a:lnTo>
                    <a:pt x="4581017" y="1433233"/>
                  </a:lnTo>
                  <a:lnTo>
                    <a:pt x="4607992" y="1393621"/>
                  </a:lnTo>
                  <a:lnTo>
                    <a:pt x="4634230" y="1353464"/>
                  </a:lnTo>
                  <a:lnTo>
                    <a:pt x="4659719" y="1312786"/>
                  </a:lnTo>
                  <a:lnTo>
                    <a:pt x="4684446" y="1271587"/>
                  </a:lnTo>
                  <a:lnTo>
                    <a:pt x="4708398" y="1229880"/>
                  </a:lnTo>
                  <a:lnTo>
                    <a:pt x="4731588" y="1187691"/>
                  </a:lnTo>
                  <a:lnTo>
                    <a:pt x="4753978" y="1144993"/>
                  </a:lnTo>
                  <a:lnTo>
                    <a:pt x="4775568" y="1101839"/>
                  </a:lnTo>
                  <a:lnTo>
                    <a:pt x="4796345" y="1058202"/>
                  </a:lnTo>
                  <a:lnTo>
                    <a:pt x="4816322" y="1014120"/>
                  </a:lnTo>
                  <a:lnTo>
                    <a:pt x="4835449" y="969581"/>
                  </a:lnTo>
                  <a:lnTo>
                    <a:pt x="4853749" y="924610"/>
                  </a:lnTo>
                  <a:lnTo>
                    <a:pt x="4871199" y="879208"/>
                  </a:lnTo>
                  <a:lnTo>
                    <a:pt x="4887798" y="833386"/>
                  </a:lnTo>
                  <a:lnTo>
                    <a:pt x="4903521" y="787158"/>
                  </a:lnTo>
                  <a:lnTo>
                    <a:pt x="4918380" y="740537"/>
                  </a:lnTo>
                  <a:lnTo>
                    <a:pt x="4932337" y="693521"/>
                  </a:lnTo>
                  <a:lnTo>
                    <a:pt x="4945405" y="646125"/>
                  </a:lnTo>
                  <a:lnTo>
                    <a:pt x="4957559" y="598360"/>
                  </a:lnTo>
                  <a:lnTo>
                    <a:pt x="4968811" y="550240"/>
                  </a:lnTo>
                  <a:lnTo>
                    <a:pt x="4979124" y="501777"/>
                  </a:lnTo>
                  <a:lnTo>
                    <a:pt x="4988509" y="452958"/>
                  </a:lnTo>
                  <a:lnTo>
                    <a:pt x="4996942" y="403821"/>
                  </a:lnTo>
                  <a:lnTo>
                    <a:pt x="5004422" y="354355"/>
                  </a:lnTo>
                  <a:lnTo>
                    <a:pt x="5010937" y="304596"/>
                  </a:lnTo>
                  <a:lnTo>
                    <a:pt x="5016474" y="254520"/>
                  </a:lnTo>
                  <a:lnTo>
                    <a:pt x="5021034" y="204152"/>
                  </a:lnTo>
                  <a:lnTo>
                    <a:pt x="5024590" y="153517"/>
                  </a:lnTo>
                  <a:lnTo>
                    <a:pt x="5027142" y="102603"/>
                  </a:lnTo>
                  <a:lnTo>
                    <a:pt x="5028679" y="51422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629E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12229474" y="2218574"/>
            <a:ext cx="1387475" cy="867410"/>
          </a:xfrm>
          <a:custGeom>
            <a:avLst/>
            <a:gdLst/>
            <a:ahLst/>
            <a:cxnLst/>
            <a:rect l="l" t="t" r="r" b="b"/>
            <a:pathLst>
              <a:path w="1387475" h="867410">
                <a:moveTo>
                  <a:pt x="693681" y="867102"/>
                </a:moveTo>
                <a:lnTo>
                  <a:pt x="644082" y="864291"/>
                </a:lnTo>
                <a:lnTo>
                  <a:pt x="596123" y="856066"/>
                </a:lnTo>
                <a:lnTo>
                  <a:pt x="550113" y="842732"/>
                </a:lnTo>
                <a:lnTo>
                  <a:pt x="506359" y="824600"/>
                </a:lnTo>
                <a:lnTo>
                  <a:pt x="465170" y="801976"/>
                </a:lnTo>
                <a:lnTo>
                  <a:pt x="426854" y="775170"/>
                </a:lnTo>
                <a:lnTo>
                  <a:pt x="391719" y="744488"/>
                </a:lnTo>
                <a:lnTo>
                  <a:pt x="361621" y="759761"/>
                </a:lnTo>
                <a:lnTo>
                  <a:pt x="329450" y="771029"/>
                </a:lnTo>
                <a:lnTo>
                  <a:pt x="295516" y="778003"/>
                </a:lnTo>
                <a:lnTo>
                  <a:pt x="260130" y="780392"/>
                </a:lnTo>
                <a:lnTo>
                  <a:pt x="213385" y="776199"/>
                </a:lnTo>
                <a:lnTo>
                  <a:pt x="169383" y="764111"/>
                </a:lnTo>
                <a:lnTo>
                  <a:pt x="128861" y="744865"/>
                </a:lnTo>
                <a:lnTo>
                  <a:pt x="92553" y="719195"/>
                </a:lnTo>
                <a:lnTo>
                  <a:pt x="61196" y="687838"/>
                </a:lnTo>
                <a:lnTo>
                  <a:pt x="35527" y="651531"/>
                </a:lnTo>
                <a:lnTo>
                  <a:pt x="16280" y="611008"/>
                </a:lnTo>
                <a:lnTo>
                  <a:pt x="4192" y="567006"/>
                </a:lnTo>
                <a:lnTo>
                  <a:pt x="0" y="520261"/>
                </a:lnTo>
                <a:lnTo>
                  <a:pt x="4192" y="473516"/>
                </a:lnTo>
                <a:lnTo>
                  <a:pt x="16280" y="429514"/>
                </a:lnTo>
                <a:lnTo>
                  <a:pt x="35527" y="388991"/>
                </a:lnTo>
                <a:lnTo>
                  <a:pt x="61196" y="352684"/>
                </a:lnTo>
                <a:lnTo>
                  <a:pt x="92553" y="321327"/>
                </a:lnTo>
                <a:lnTo>
                  <a:pt x="128861" y="295657"/>
                </a:lnTo>
                <a:lnTo>
                  <a:pt x="169383" y="276411"/>
                </a:lnTo>
                <a:lnTo>
                  <a:pt x="213385" y="264323"/>
                </a:lnTo>
                <a:lnTo>
                  <a:pt x="260130" y="260130"/>
                </a:lnTo>
                <a:lnTo>
                  <a:pt x="269020" y="260274"/>
                </a:lnTo>
                <a:lnTo>
                  <a:pt x="277839" y="260712"/>
                </a:lnTo>
                <a:lnTo>
                  <a:pt x="286578" y="261452"/>
                </a:lnTo>
                <a:lnTo>
                  <a:pt x="295229" y="262502"/>
                </a:lnTo>
                <a:lnTo>
                  <a:pt x="315437" y="221575"/>
                </a:lnTo>
                <a:lnTo>
                  <a:pt x="339686" y="183227"/>
                </a:lnTo>
                <a:lnTo>
                  <a:pt x="367697" y="147736"/>
                </a:lnTo>
                <a:lnTo>
                  <a:pt x="399191" y="115380"/>
                </a:lnTo>
                <a:lnTo>
                  <a:pt x="433887" y="86436"/>
                </a:lnTo>
                <a:lnTo>
                  <a:pt x="471507" y="61183"/>
                </a:lnTo>
                <a:lnTo>
                  <a:pt x="511771" y="39898"/>
                </a:lnTo>
                <a:lnTo>
                  <a:pt x="554400" y="22859"/>
                </a:lnTo>
                <a:lnTo>
                  <a:pt x="599114" y="10345"/>
                </a:lnTo>
                <a:lnTo>
                  <a:pt x="645635" y="2632"/>
                </a:lnTo>
                <a:lnTo>
                  <a:pt x="693681" y="0"/>
                </a:lnTo>
                <a:lnTo>
                  <a:pt x="741727" y="2632"/>
                </a:lnTo>
                <a:lnTo>
                  <a:pt x="788246" y="10345"/>
                </a:lnTo>
                <a:lnTo>
                  <a:pt x="832960" y="22859"/>
                </a:lnTo>
                <a:lnTo>
                  <a:pt x="875588" y="39898"/>
                </a:lnTo>
                <a:lnTo>
                  <a:pt x="915851" y="61183"/>
                </a:lnTo>
                <a:lnTo>
                  <a:pt x="953469" y="86436"/>
                </a:lnTo>
                <a:lnTo>
                  <a:pt x="988162" y="115380"/>
                </a:lnTo>
                <a:lnTo>
                  <a:pt x="1019651" y="147736"/>
                </a:lnTo>
                <a:lnTo>
                  <a:pt x="1047655" y="183227"/>
                </a:lnTo>
                <a:lnTo>
                  <a:pt x="1071896" y="221575"/>
                </a:lnTo>
                <a:lnTo>
                  <a:pt x="1092093" y="262502"/>
                </a:lnTo>
                <a:lnTo>
                  <a:pt x="1100742" y="261452"/>
                </a:lnTo>
                <a:lnTo>
                  <a:pt x="1109484" y="260712"/>
                </a:lnTo>
                <a:lnTo>
                  <a:pt x="1118316" y="260274"/>
                </a:lnTo>
                <a:lnTo>
                  <a:pt x="1127233" y="260130"/>
                </a:lnTo>
                <a:lnTo>
                  <a:pt x="1173978" y="264323"/>
                </a:lnTo>
                <a:lnTo>
                  <a:pt x="1217979" y="276411"/>
                </a:lnTo>
                <a:lnTo>
                  <a:pt x="1258502" y="295657"/>
                </a:lnTo>
                <a:lnTo>
                  <a:pt x="1294810" y="321327"/>
                </a:lnTo>
                <a:lnTo>
                  <a:pt x="1326167" y="352684"/>
                </a:lnTo>
                <a:lnTo>
                  <a:pt x="1351836" y="388991"/>
                </a:lnTo>
                <a:lnTo>
                  <a:pt x="1371083" y="429514"/>
                </a:lnTo>
                <a:lnTo>
                  <a:pt x="1383170" y="473516"/>
                </a:lnTo>
                <a:lnTo>
                  <a:pt x="1387363" y="520261"/>
                </a:lnTo>
                <a:lnTo>
                  <a:pt x="1383170" y="567006"/>
                </a:lnTo>
                <a:lnTo>
                  <a:pt x="1371083" y="611008"/>
                </a:lnTo>
                <a:lnTo>
                  <a:pt x="1351836" y="651531"/>
                </a:lnTo>
                <a:lnTo>
                  <a:pt x="1326167" y="687838"/>
                </a:lnTo>
                <a:lnTo>
                  <a:pt x="1294810" y="719195"/>
                </a:lnTo>
                <a:lnTo>
                  <a:pt x="1258502" y="744865"/>
                </a:lnTo>
                <a:lnTo>
                  <a:pt x="1217979" y="764111"/>
                </a:lnTo>
                <a:lnTo>
                  <a:pt x="1173978" y="776199"/>
                </a:lnTo>
                <a:lnTo>
                  <a:pt x="1127233" y="780392"/>
                </a:lnTo>
                <a:lnTo>
                  <a:pt x="1091821" y="778003"/>
                </a:lnTo>
                <a:lnTo>
                  <a:pt x="1057879" y="771029"/>
                </a:lnTo>
                <a:lnTo>
                  <a:pt x="1025716" y="759761"/>
                </a:lnTo>
                <a:lnTo>
                  <a:pt x="995639" y="744488"/>
                </a:lnTo>
                <a:lnTo>
                  <a:pt x="960489" y="775170"/>
                </a:lnTo>
                <a:lnTo>
                  <a:pt x="922164" y="801976"/>
                </a:lnTo>
                <a:lnTo>
                  <a:pt x="880970" y="824600"/>
                </a:lnTo>
                <a:lnTo>
                  <a:pt x="837217" y="842732"/>
                </a:lnTo>
                <a:lnTo>
                  <a:pt x="791213" y="856066"/>
                </a:lnTo>
                <a:lnTo>
                  <a:pt x="743265" y="864291"/>
                </a:lnTo>
                <a:lnTo>
                  <a:pt x="693681" y="867102"/>
                </a:lnTo>
                <a:close/>
              </a:path>
            </a:pathLst>
          </a:custGeom>
          <a:solidFill>
            <a:srgbClr val="ABD9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483940" y="2305284"/>
            <a:ext cx="520700" cy="347345"/>
          </a:xfrm>
          <a:custGeom>
            <a:avLst/>
            <a:gdLst/>
            <a:ahLst/>
            <a:cxnLst/>
            <a:rect l="l" t="t" r="r" b="b"/>
            <a:pathLst>
              <a:path w="520700" h="347344">
                <a:moveTo>
                  <a:pt x="260130" y="346840"/>
                </a:moveTo>
                <a:lnTo>
                  <a:pt x="198818" y="321442"/>
                </a:lnTo>
                <a:lnTo>
                  <a:pt x="173420" y="260130"/>
                </a:lnTo>
                <a:lnTo>
                  <a:pt x="172666" y="252162"/>
                </a:lnTo>
                <a:lnTo>
                  <a:pt x="170385" y="239601"/>
                </a:lnTo>
                <a:lnTo>
                  <a:pt x="150332" y="195979"/>
                </a:lnTo>
                <a:lnTo>
                  <a:pt x="116339" y="176499"/>
                </a:lnTo>
                <a:lnTo>
                  <a:pt x="86710" y="173420"/>
                </a:lnTo>
                <a:lnTo>
                  <a:pt x="52959" y="166605"/>
                </a:lnTo>
                <a:lnTo>
                  <a:pt x="25397" y="148022"/>
                </a:lnTo>
                <a:lnTo>
                  <a:pt x="6814" y="120460"/>
                </a:lnTo>
                <a:lnTo>
                  <a:pt x="0" y="86710"/>
                </a:lnTo>
                <a:lnTo>
                  <a:pt x="6814" y="52942"/>
                </a:lnTo>
                <a:lnTo>
                  <a:pt x="25397" y="25382"/>
                </a:lnTo>
                <a:lnTo>
                  <a:pt x="52959" y="6808"/>
                </a:lnTo>
                <a:lnTo>
                  <a:pt x="86710" y="0"/>
                </a:lnTo>
                <a:lnTo>
                  <a:pt x="140117" y="4417"/>
                </a:lnTo>
                <a:lnTo>
                  <a:pt x="186613" y="16856"/>
                </a:lnTo>
                <a:lnTo>
                  <a:pt x="226513" y="36098"/>
                </a:lnTo>
                <a:lnTo>
                  <a:pt x="260130" y="60925"/>
                </a:lnTo>
                <a:lnTo>
                  <a:pt x="293723" y="36098"/>
                </a:lnTo>
                <a:lnTo>
                  <a:pt x="333614" y="16856"/>
                </a:lnTo>
                <a:lnTo>
                  <a:pt x="380119" y="4417"/>
                </a:lnTo>
                <a:lnTo>
                  <a:pt x="433551" y="0"/>
                </a:lnTo>
                <a:lnTo>
                  <a:pt x="467301" y="6808"/>
                </a:lnTo>
                <a:lnTo>
                  <a:pt x="494863" y="25382"/>
                </a:lnTo>
                <a:lnTo>
                  <a:pt x="513446" y="52942"/>
                </a:lnTo>
                <a:lnTo>
                  <a:pt x="520261" y="86710"/>
                </a:lnTo>
                <a:lnTo>
                  <a:pt x="513446" y="120460"/>
                </a:lnTo>
                <a:lnTo>
                  <a:pt x="494863" y="148022"/>
                </a:lnTo>
                <a:lnTo>
                  <a:pt x="467301" y="166605"/>
                </a:lnTo>
                <a:lnTo>
                  <a:pt x="433551" y="173420"/>
                </a:lnTo>
                <a:lnTo>
                  <a:pt x="403897" y="176499"/>
                </a:lnTo>
                <a:lnTo>
                  <a:pt x="383429" y="184592"/>
                </a:lnTo>
                <a:lnTo>
                  <a:pt x="354210" y="224438"/>
                </a:lnTo>
                <a:lnTo>
                  <a:pt x="346840" y="260977"/>
                </a:lnTo>
                <a:lnTo>
                  <a:pt x="339770" y="294434"/>
                </a:lnTo>
                <a:lnTo>
                  <a:pt x="321142" y="321723"/>
                </a:lnTo>
                <a:lnTo>
                  <a:pt x="293685" y="340105"/>
                </a:lnTo>
                <a:lnTo>
                  <a:pt x="260130" y="346840"/>
                </a:lnTo>
                <a:close/>
              </a:path>
            </a:pathLst>
          </a:custGeom>
          <a:solidFill>
            <a:srgbClr val="6D4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876968" y="2998966"/>
            <a:ext cx="520700" cy="347345"/>
          </a:xfrm>
          <a:custGeom>
            <a:avLst/>
            <a:gdLst/>
            <a:ahLst/>
            <a:cxnLst/>
            <a:rect l="l" t="t" r="r" b="b"/>
            <a:pathLst>
              <a:path w="520700" h="347345">
                <a:moveTo>
                  <a:pt x="260130" y="346840"/>
                </a:moveTo>
                <a:lnTo>
                  <a:pt x="198818" y="321442"/>
                </a:lnTo>
                <a:lnTo>
                  <a:pt x="173420" y="260130"/>
                </a:lnTo>
                <a:lnTo>
                  <a:pt x="172666" y="252164"/>
                </a:lnTo>
                <a:lnTo>
                  <a:pt x="170386" y="239603"/>
                </a:lnTo>
                <a:lnTo>
                  <a:pt x="150336" y="195977"/>
                </a:lnTo>
                <a:lnTo>
                  <a:pt x="116339" y="176499"/>
                </a:lnTo>
                <a:lnTo>
                  <a:pt x="86710" y="173420"/>
                </a:lnTo>
                <a:lnTo>
                  <a:pt x="52959" y="166605"/>
                </a:lnTo>
                <a:lnTo>
                  <a:pt x="25397" y="148022"/>
                </a:lnTo>
                <a:lnTo>
                  <a:pt x="6814" y="120460"/>
                </a:lnTo>
                <a:lnTo>
                  <a:pt x="0" y="86710"/>
                </a:lnTo>
                <a:lnTo>
                  <a:pt x="6814" y="52942"/>
                </a:lnTo>
                <a:lnTo>
                  <a:pt x="25397" y="25382"/>
                </a:lnTo>
                <a:lnTo>
                  <a:pt x="52959" y="6808"/>
                </a:lnTo>
                <a:lnTo>
                  <a:pt x="86710" y="0"/>
                </a:lnTo>
                <a:lnTo>
                  <a:pt x="140117" y="4417"/>
                </a:lnTo>
                <a:lnTo>
                  <a:pt x="186613" y="16855"/>
                </a:lnTo>
                <a:lnTo>
                  <a:pt x="226513" y="36098"/>
                </a:lnTo>
                <a:lnTo>
                  <a:pt x="260130" y="60924"/>
                </a:lnTo>
                <a:lnTo>
                  <a:pt x="293723" y="36098"/>
                </a:lnTo>
                <a:lnTo>
                  <a:pt x="333614" y="16855"/>
                </a:lnTo>
                <a:lnTo>
                  <a:pt x="380119" y="4417"/>
                </a:lnTo>
                <a:lnTo>
                  <a:pt x="433551" y="0"/>
                </a:lnTo>
                <a:lnTo>
                  <a:pt x="467301" y="6808"/>
                </a:lnTo>
                <a:lnTo>
                  <a:pt x="494863" y="25382"/>
                </a:lnTo>
                <a:lnTo>
                  <a:pt x="513446" y="52942"/>
                </a:lnTo>
                <a:lnTo>
                  <a:pt x="520261" y="86710"/>
                </a:lnTo>
                <a:lnTo>
                  <a:pt x="513446" y="120460"/>
                </a:lnTo>
                <a:lnTo>
                  <a:pt x="494863" y="148022"/>
                </a:lnTo>
                <a:lnTo>
                  <a:pt x="467301" y="166605"/>
                </a:lnTo>
                <a:lnTo>
                  <a:pt x="433551" y="173420"/>
                </a:lnTo>
                <a:lnTo>
                  <a:pt x="403897" y="176499"/>
                </a:lnTo>
                <a:lnTo>
                  <a:pt x="383429" y="184591"/>
                </a:lnTo>
                <a:lnTo>
                  <a:pt x="354210" y="224418"/>
                </a:lnTo>
                <a:lnTo>
                  <a:pt x="346840" y="261019"/>
                </a:lnTo>
                <a:lnTo>
                  <a:pt x="339770" y="294452"/>
                </a:lnTo>
                <a:lnTo>
                  <a:pt x="321142" y="321728"/>
                </a:lnTo>
                <a:lnTo>
                  <a:pt x="293685" y="340105"/>
                </a:lnTo>
                <a:lnTo>
                  <a:pt x="260130" y="346840"/>
                </a:lnTo>
                <a:close/>
              </a:path>
            </a:pathLst>
          </a:custGeom>
          <a:solidFill>
            <a:srgbClr val="6D4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1014425" y="7462415"/>
            <a:ext cx="6968775" cy="11742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2285" marR="5080" indent="-1760220">
              <a:lnSpc>
                <a:spcPct val="115799"/>
              </a:lnSpc>
              <a:spcBef>
                <a:spcPts val="100"/>
              </a:spcBef>
            </a:pPr>
            <a:r>
              <a:rPr lang="en-US" sz="3400" b="1" spc="-50" dirty="0">
                <a:latin typeface="Arial"/>
                <a:cs typeface="Arial"/>
              </a:rPr>
              <a:t>3.</a:t>
            </a:r>
            <a:r>
              <a:rPr sz="3400" b="1" spc="-50" dirty="0">
                <a:latin typeface="Arial"/>
                <a:cs typeface="Arial"/>
              </a:rPr>
              <a:t>GETTING </a:t>
            </a:r>
            <a:r>
              <a:rPr lang="en-US" sz="3400" b="1" spc="95" dirty="0">
                <a:latin typeface="Arial"/>
                <a:cs typeface="Arial"/>
              </a:rPr>
              <a:t>A </a:t>
            </a:r>
            <a:r>
              <a:rPr sz="3400" b="1" spc="-80" dirty="0">
                <a:latin typeface="Arial"/>
                <a:cs typeface="Arial"/>
              </a:rPr>
              <a:t>POLLUTION</a:t>
            </a:r>
            <a:r>
              <a:rPr lang="en-US" sz="3400" b="1" spc="-80" dirty="0">
                <a:latin typeface="Arial"/>
                <a:cs typeface="Arial"/>
              </a:rPr>
              <a:t> FREE </a:t>
            </a:r>
            <a:r>
              <a:rPr sz="3400" b="1" spc="35" dirty="0">
                <a:latin typeface="Arial"/>
                <a:cs typeface="Arial"/>
              </a:rPr>
              <a:t>ENVIRONMENT</a:t>
            </a:r>
            <a:endParaRPr sz="3400"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44198" y="6395131"/>
            <a:ext cx="4683766" cy="10655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50" dirty="0">
                <a:latin typeface="Arial"/>
                <a:cs typeface="Arial"/>
              </a:rPr>
              <a:t>1.GETTING </a:t>
            </a:r>
            <a:r>
              <a:rPr sz="3400" b="1" spc="-170" dirty="0">
                <a:latin typeface="Arial"/>
                <a:cs typeface="Arial"/>
              </a:rPr>
              <a:t>REWARDS </a:t>
            </a:r>
            <a:r>
              <a:rPr sz="3400" b="1" spc="80" dirty="0">
                <a:latin typeface="Arial"/>
                <a:cs typeface="Arial"/>
              </a:rPr>
              <a:t>AND</a:t>
            </a:r>
            <a:r>
              <a:rPr sz="3400" b="1" dirty="0">
                <a:latin typeface="Arial"/>
                <a:cs typeface="Arial"/>
              </a:rPr>
              <a:t> </a:t>
            </a:r>
            <a:r>
              <a:rPr sz="3400" b="1" spc="40" dirty="0">
                <a:latin typeface="Arial"/>
                <a:cs typeface="Arial"/>
              </a:rPr>
              <a:t>MONEY</a:t>
            </a:r>
            <a:endParaRPr sz="3400" dirty="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0" y="9790388"/>
            <a:ext cx="18288000" cy="496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094476" y="0"/>
            <a:ext cx="2190749" cy="21226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4298909" y="396874"/>
            <a:ext cx="102501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85" dirty="0">
                <a:latin typeface="Arial"/>
                <a:cs typeface="Arial"/>
              </a:rPr>
              <a:t>ADVANTAGES </a:t>
            </a:r>
            <a:r>
              <a:rPr sz="4000" b="0" spc="-290" dirty="0">
                <a:latin typeface="Arial"/>
                <a:cs typeface="Arial"/>
              </a:rPr>
              <a:t>OF </a:t>
            </a:r>
            <a:r>
              <a:rPr sz="4000" b="0" spc="80" dirty="0">
                <a:latin typeface="Arial"/>
                <a:cs typeface="Arial"/>
              </a:rPr>
              <a:t>INSTALLING </a:t>
            </a:r>
            <a:r>
              <a:rPr sz="4000" b="0" spc="-229" dirty="0">
                <a:latin typeface="Arial"/>
                <a:cs typeface="Arial"/>
              </a:rPr>
              <a:t>OUR</a:t>
            </a:r>
            <a:r>
              <a:rPr sz="4000" b="0" spc="310" dirty="0">
                <a:latin typeface="Arial"/>
                <a:cs typeface="Arial"/>
              </a:rPr>
              <a:t> </a:t>
            </a:r>
            <a:r>
              <a:rPr sz="4000" b="0" spc="-145" dirty="0">
                <a:latin typeface="Arial"/>
                <a:cs typeface="Arial"/>
              </a:rPr>
              <a:t>GAME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84D2D6C-A48C-41B5-9FA7-F0635B5C3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229" y="3444240"/>
            <a:ext cx="6839389" cy="357311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AA95FE2-F134-487E-854A-E20636BE020F}"/>
              </a:ext>
            </a:extLst>
          </p:cNvPr>
          <p:cNvSpPr/>
          <p:nvPr/>
        </p:nvSpPr>
        <p:spPr>
          <a:xfrm rot="10800000" flipV="1">
            <a:off x="4931229" y="7377891"/>
            <a:ext cx="56467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0" dirty="0">
                <a:latin typeface="Arial Black" panose="020B0A04020102020204" pitchFamily="34" charset="0"/>
                <a:cs typeface="Arial"/>
              </a:rPr>
              <a:t>            2. CITIZEN REWARDS</a:t>
            </a:r>
            <a:endParaRPr lang="en-US" sz="2400" dirty="0">
              <a:latin typeface="Arial Black" panose="020B0A04020102020204" pitchFamily="34" charset="0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790388"/>
            <a:ext cx="18288000" cy="496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358102" y="3961188"/>
            <a:ext cx="782320" cy="1826260"/>
            <a:chOff x="3358102" y="3961188"/>
            <a:chExt cx="782320" cy="1826260"/>
          </a:xfrm>
        </p:grpSpPr>
        <p:sp>
          <p:nvSpPr>
            <p:cNvPr id="4" name="object 4"/>
            <p:cNvSpPr/>
            <p:nvPr/>
          </p:nvSpPr>
          <p:spPr>
            <a:xfrm>
              <a:off x="3358096" y="3961192"/>
              <a:ext cx="782320" cy="1826260"/>
            </a:xfrm>
            <a:custGeom>
              <a:avLst/>
              <a:gdLst/>
              <a:ahLst/>
              <a:cxnLst/>
              <a:rect l="l" t="t" r="r" b="b"/>
              <a:pathLst>
                <a:path w="782320" h="1826260">
                  <a:moveTo>
                    <a:pt x="782027" y="337553"/>
                  </a:moveTo>
                  <a:lnTo>
                    <a:pt x="778941" y="291744"/>
                  </a:lnTo>
                  <a:lnTo>
                    <a:pt x="769975" y="247815"/>
                  </a:lnTo>
                  <a:lnTo>
                    <a:pt x="755510" y="206159"/>
                  </a:lnTo>
                  <a:lnTo>
                    <a:pt x="735952" y="167182"/>
                  </a:lnTo>
                  <a:lnTo>
                    <a:pt x="711708" y="131292"/>
                  </a:lnTo>
                  <a:lnTo>
                    <a:pt x="683183" y="98869"/>
                  </a:lnTo>
                  <a:lnTo>
                    <a:pt x="650773" y="70332"/>
                  </a:lnTo>
                  <a:lnTo>
                    <a:pt x="614883" y="46088"/>
                  </a:lnTo>
                  <a:lnTo>
                    <a:pt x="575919" y="26530"/>
                  </a:lnTo>
                  <a:lnTo>
                    <a:pt x="534263" y="12065"/>
                  </a:lnTo>
                  <a:lnTo>
                    <a:pt x="490347" y="3086"/>
                  </a:lnTo>
                  <a:lnTo>
                    <a:pt x="444550" y="0"/>
                  </a:lnTo>
                  <a:lnTo>
                    <a:pt x="347192" y="0"/>
                  </a:lnTo>
                  <a:lnTo>
                    <a:pt x="337515" y="0"/>
                  </a:lnTo>
                  <a:lnTo>
                    <a:pt x="221754" y="0"/>
                  </a:lnTo>
                  <a:lnTo>
                    <a:pt x="221754" y="21107"/>
                  </a:lnTo>
                  <a:lnTo>
                    <a:pt x="206133" y="26530"/>
                  </a:lnTo>
                  <a:lnTo>
                    <a:pt x="167170" y="46088"/>
                  </a:lnTo>
                  <a:lnTo>
                    <a:pt x="131267" y="70332"/>
                  </a:lnTo>
                  <a:lnTo>
                    <a:pt x="98856" y="98869"/>
                  </a:lnTo>
                  <a:lnTo>
                    <a:pt x="70332" y="131292"/>
                  </a:lnTo>
                  <a:lnTo>
                    <a:pt x="46075" y="167182"/>
                  </a:lnTo>
                  <a:lnTo>
                    <a:pt x="26530" y="206159"/>
                  </a:lnTo>
                  <a:lnTo>
                    <a:pt x="12052" y="247815"/>
                  </a:lnTo>
                  <a:lnTo>
                    <a:pt x="3086" y="291744"/>
                  </a:lnTo>
                  <a:lnTo>
                    <a:pt x="0" y="337553"/>
                  </a:lnTo>
                  <a:lnTo>
                    <a:pt x="0" y="789800"/>
                  </a:lnTo>
                  <a:lnTo>
                    <a:pt x="2755" y="837666"/>
                  </a:lnTo>
                  <a:lnTo>
                    <a:pt x="10833" y="883894"/>
                  </a:lnTo>
                  <a:lnTo>
                    <a:pt x="23926" y="928204"/>
                  </a:lnTo>
                  <a:lnTo>
                    <a:pt x="41706" y="970280"/>
                  </a:lnTo>
                  <a:lnTo>
                    <a:pt x="63893" y="1009802"/>
                  </a:lnTo>
                  <a:lnTo>
                    <a:pt x="90144" y="1046467"/>
                  </a:lnTo>
                  <a:lnTo>
                    <a:pt x="120192" y="1079982"/>
                  </a:lnTo>
                  <a:lnTo>
                    <a:pt x="153695" y="1110030"/>
                  </a:lnTo>
                  <a:lnTo>
                    <a:pt x="190360" y="1136294"/>
                  </a:lnTo>
                  <a:lnTo>
                    <a:pt x="221754" y="1153909"/>
                  </a:lnTo>
                  <a:lnTo>
                    <a:pt x="221754" y="1826247"/>
                  </a:lnTo>
                  <a:lnTo>
                    <a:pt x="781888" y="1826247"/>
                  </a:lnTo>
                  <a:lnTo>
                    <a:pt x="781888" y="938250"/>
                  </a:lnTo>
                  <a:lnTo>
                    <a:pt x="782027" y="936688"/>
                  </a:lnTo>
                  <a:lnTo>
                    <a:pt x="782027" y="337553"/>
                  </a:lnTo>
                  <a:close/>
                </a:path>
              </a:pathLst>
            </a:custGeom>
            <a:solidFill>
              <a:srgbClr val="FAB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8102" y="4703600"/>
              <a:ext cx="557530" cy="457834"/>
            </a:xfrm>
            <a:custGeom>
              <a:avLst/>
              <a:gdLst/>
              <a:ahLst/>
              <a:cxnLst/>
              <a:rect l="l" t="t" r="r" b="b"/>
              <a:pathLst>
                <a:path w="557529" h="457835">
                  <a:moveTo>
                    <a:pt x="557159" y="457772"/>
                  </a:moveTo>
                  <a:lnTo>
                    <a:pt x="410323" y="457772"/>
                  </a:lnTo>
                  <a:lnTo>
                    <a:pt x="362474" y="455011"/>
                  </a:lnTo>
                  <a:lnTo>
                    <a:pt x="316246" y="446933"/>
                  </a:lnTo>
                  <a:lnTo>
                    <a:pt x="271946" y="433846"/>
                  </a:lnTo>
                  <a:lnTo>
                    <a:pt x="229882" y="416058"/>
                  </a:lnTo>
                  <a:lnTo>
                    <a:pt x="190362" y="393877"/>
                  </a:lnTo>
                  <a:lnTo>
                    <a:pt x="153695" y="367611"/>
                  </a:lnTo>
                  <a:lnTo>
                    <a:pt x="120188" y="337568"/>
                  </a:lnTo>
                  <a:lnTo>
                    <a:pt x="90149" y="304057"/>
                  </a:lnTo>
                  <a:lnTo>
                    <a:pt x="63887" y="267385"/>
                  </a:lnTo>
                  <a:lnTo>
                    <a:pt x="41709" y="227860"/>
                  </a:lnTo>
                  <a:lnTo>
                    <a:pt x="23923" y="185790"/>
                  </a:lnTo>
                  <a:lnTo>
                    <a:pt x="10837" y="141483"/>
                  </a:lnTo>
                  <a:lnTo>
                    <a:pt x="2760" y="95248"/>
                  </a:lnTo>
                  <a:lnTo>
                    <a:pt x="0" y="47392"/>
                  </a:lnTo>
                  <a:lnTo>
                    <a:pt x="0" y="0"/>
                  </a:lnTo>
                  <a:lnTo>
                    <a:pt x="2760" y="47860"/>
                  </a:lnTo>
                  <a:lnTo>
                    <a:pt x="10837" y="94097"/>
                  </a:lnTo>
                  <a:lnTo>
                    <a:pt x="23923" y="138405"/>
                  </a:lnTo>
                  <a:lnTo>
                    <a:pt x="41709" y="180476"/>
                  </a:lnTo>
                  <a:lnTo>
                    <a:pt x="63887" y="220000"/>
                  </a:lnTo>
                  <a:lnTo>
                    <a:pt x="90149" y="256671"/>
                  </a:lnTo>
                  <a:lnTo>
                    <a:pt x="120188" y="290181"/>
                  </a:lnTo>
                  <a:lnTo>
                    <a:pt x="153695" y="320221"/>
                  </a:lnTo>
                  <a:lnTo>
                    <a:pt x="190362" y="346485"/>
                  </a:lnTo>
                  <a:lnTo>
                    <a:pt x="229882" y="368664"/>
                  </a:lnTo>
                  <a:lnTo>
                    <a:pt x="271946" y="386450"/>
                  </a:lnTo>
                  <a:lnTo>
                    <a:pt x="316246" y="399535"/>
                  </a:lnTo>
                  <a:lnTo>
                    <a:pt x="362474" y="407612"/>
                  </a:lnTo>
                  <a:lnTo>
                    <a:pt x="410323" y="410373"/>
                  </a:lnTo>
                  <a:lnTo>
                    <a:pt x="557159" y="410373"/>
                  </a:lnTo>
                  <a:lnTo>
                    <a:pt x="557159" y="457772"/>
                  </a:lnTo>
                  <a:close/>
                </a:path>
              </a:pathLst>
            </a:custGeom>
            <a:solidFill>
              <a:srgbClr val="EFA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44868" y="3324483"/>
            <a:ext cx="2743200" cy="2566670"/>
            <a:chOff x="1544868" y="3324483"/>
            <a:chExt cx="2743200" cy="2566670"/>
          </a:xfrm>
        </p:grpSpPr>
        <p:sp>
          <p:nvSpPr>
            <p:cNvPr id="7" name="object 7"/>
            <p:cNvSpPr/>
            <p:nvPr/>
          </p:nvSpPr>
          <p:spPr>
            <a:xfrm>
              <a:off x="1692402" y="3961193"/>
              <a:ext cx="782320" cy="1826260"/>
            </a:xfrm>
            <a:custGeom>
              <a:avLst/>
              <a:gdLst/>
              <a:ahLst/>
              <a:cxnLst/>
              <a:rect l="l" t="t" r="r" b="b"/>
              <a:pathLst>
                <a:path w="782319" h="1826260">
                  <a:moveTo>
                    <a:pt x="782027" y="337553"/>
                  </a:moveTo>
                  <a:lnTo>
                    <a:pt x="778941" y="291744"/>
                  </a:lnTo>
                  <a:lnTo>
                    <a:pt x="769962" y="247815"/>
                  </a:lnTo>
                  <a:lnTo>
                    <a:pt x="755497" y="206159"/>
                  </a:lnTo>
                  <a:lnTo>
                    <a:pt x="735952" y="167182"/>
                  </a:lnTo>
                  <a:lnTo>
                    <a:pt x="711708" y="131292"/>
                  </a:lnTo>
                  <a:lnTo>
                    <a:pt x="683183" y="98869"/>
                  </a:lnTo>
                  <a:lnTo>
                    <a:pt x="650773" y="70332"/>
                  </a:lnTo>
                  <a:lnTo>
                    <a:pt x="614883" y="46088"/>
                  </a:lnTo>
                  <a:lnTo>
                    <a:pt x="575906" y="26530"/>
                  </a:lnTo>
                  <a:lnTo>
                    <a:pt x="560298" y="21120"/>
                  </a:lnTo>
                  <a:lnTo>
                    <a:pt x="560298" y="0"/>
                  </a:lnTo>
                  <a:lnTo>
                    <a:pt x="444538" y="0"/>
                  </a:lnTo>
                  <a:lnTo>
                    <a:pt x="434835" y="0"/>
                  </a:lnTo>
                  <a:lnTo>
                    <a:pt x="337502" y="0"/>
                  </a:lnTo>
                  <a:lnTo>
                    <a:pt x="291706" y="3086"/>
                  </a:lnTo>
                  <a:lnTo>
                    <a:pt x="247789" y="12065"/>
                  </a:lnTo>
                  <a:lnTo>
                    <a:pt x="206133" y="26530"/>
                  </a:lnTo>
                  <a:lnTo>
                    <a:pt x="167157" y="46088"/>
                  </a:lnTo>
                  <a:lnTo>
                    <a:pt x="131267" y="70332"/>
                  </a:lnTo>
                  <a:lnTo>
                    <a:pt x="98856" y="98869"/>
                  </a:lnTo>
                  <a:lnTo>
                    <a:pt x="70319" y="131292"/>
                  </a:lnTo>
                  <a:lnTo>
                    <a:pt x="46075" y="167182"/>
                  </a:lnTo>
                  <a:lnTo>
                    <a:pt x="26517" y="206159"/>
                  </a:lnTo>
                  <a:lnTo>
                    <a:pt x="12052" y="247815"/>
                  </a:lnTo>
                  <a:lnTo>
                    <a:pt x="3073" y="291744"/>
                  </a:lnTo>
                  <a:lnTo>
                    <a:pt x="0" y="337553"/>
                  </a:lnTo>
                  <a:lnTo>
                    <a:pt x="0" y="936688"/>
                  </a:lnTo>
                  <a:lnTo>
                    <a:pt x="139" y="938250"/>
                  </a:lnTo>
                  <a:lnTo>
                    <a:pt x="139" y="1826247"/>
                  </a:lnTo>
                  <a:lnTo>
                    <a:pt x="560298" y="1826247"/>
                  </a:lnTo>
                  <a:lnTo>
                    <a:pt x="560298" y="1153909"/>
                  </a:lnTo>
                  <a:lnTo>
                    <a:pt x="591667" y="1136294"/>
                  </a:lnTo>
                  <a:lnTo>
                    <a:pt x="628345" y="1110030"/>
                  </a:lnTo>
                  <a:lnTo>
                    <a:pt x="661847" y="1079982"/>
                  </a:lnTo>
                  <a:lnTo>
                    <a:pt x="691883" y="1046467"/>
                  </a:lnTo>
                  <a:lnTo>
                    <a:pt x="718146" y="1009802"/>
                  </a:lnTo>
                  <a:lnTo>
                    <a:pt x="740321" y="970280"/>
                  </a:lnTo>
                  <a:lnTo>
                    <a:pt x="758101" y="928204"/>
                  </a:lnTo>
                  <a:lnTo>
                    <a:pt x="771182" y="883894"/>
                  </a:lnTo>
                  <a:lnTo>
                    <a:pt x="779259" y="837666"/>
                  </a:lnTo>
                  <a:lnTo>
                    <a:pt x="782027" y="789800"/>
                  </a:lnTo>
                  <a:lnTo>
                    <a:pt x="782027" y="337553"/>
                  </a:lnTo>
                  <a:close/>
                </a:path>
              </a:pathLst>
            </a:custGeom>
            <a:solidFill>
              <a:srgbClr val="FAB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17301" y="4703600"/>
              <a:ext cx="557530" cy="457834"/>
            </a:xfrm>
            <a:custGeom>
              <a:avLst/>
              <a:gdLst/>
              <a:ahLst/>
              <a:cxnLst/>
              <a:rect l="l" t="t" r="r" b="b"/>
              <a:pathLst>
                <a:path w="557530" h="457835">
                  <a:moveTo>
                    <a:pt x="146806" y="457772"/>
                  </a:moveTo>
                  <a:lnTo>
                    <a:pt x="0" y="457772"/>
                  </a:lnTo>
                  <a:lnTo>
                    <a:pt x="0" y="410373"/>
                  </a:lnTo>
                  <a:lnTo>
                    <a:pt x="146806" y="410373"/>
                  </a:lnTo>
                  <a:lnTo>
                    <a:pt x="194660" y="407612"/>
                  </a:lnTo>
                  <a:lnTo>
                    <a:pt x="240893" y="399535"/>
                  </a:lnTo>
                  <a:lnTo>
                    <a:pt x="285195" y="386450"/>
                  </a:lnTo>
                  <a:lnTo>
                    <a:pt x="327260" y="368664"/>
                  </a:lnTo>
                  <a:lnTo>
                    <a:pt x="366780" y="346485"/>
                  </a:lnTo>
                  <a:lnTo>
                    <a:pt x="403447" y="320221"/>
                  </a:lnTo>
                  <a:lnTo>
                    <a:pt x="436952" y="290181"/>
                  </a:lnTo>
                  <a:lnTo>
                    <a:pt x="466989" y="256671"/>
                  </a:lnTo>
                  <a:lnTo>
                    <a:pt x="493249" y="220000"/>
                  </a:lnTo>
                  <a:lnTo>
                    <a:pt x="515425" y="180476"/>
                  </a:lnTo>
                  <a:lnTo>
                    <a:pt x="533209" y="138405"/>
                  </a:lnTo>
                  <a:lnTo>
                    <a:pt x="546293" y="94097"/>
                  </a:lnTo>
                  <a:lnTo>
                    <a:pt x="554369" y="47860"/>
                  </a:lnTo>
                  <a:lnTo>
                    <a:pt x="557129" y="0"/>
                  </a:lnTo>
                  <a:lnTo>
                    <a:pt x="557129" y="47392"/>
                  </a:lnTo>
                  <a:lnTo>
                    <a:pt x="554369" y="95248"/>
                  </a:lnTo>
                  <a:lnTo>
                    <a:pt x="546293" y="141483"/>
                  </a:lnTo>
                  <a:lnTo>
                    <a:pt x="533209" y="185790"/>
                  </a:lnTo>
                  <a:lnTo>
                    <a:pt x="515425" y="227860"/>
                  </a:lnTo>
                  <a:lnTo>
                    <a:pt x="493249" y="267385"/>
                  </a:lnTo>
                  <a:lnTo>
                    <a:pt x="466989" y="304057"/>
                  </a:lnTo>
                  <a:lnTo>
                    <a:pt x="436952" y="337568"/>
                  </a:lnTo>
                  <a:lnTo>
                    <a:pt x="403447" y="367611"/>
                  </a:lnTo>
                  <a:lnTo>
                    <a:pt x="366780" y="393877"/>
                  </a:lnTo>
                  <a:lnTo>
                    <a:pt x="327260" y="416058"/>
                  </a:lnTo>
                  <a:lnTo>
                    <a:pt x="285195" y="433846"/>
                  </a:lnTo>
                  <a:lnTo>
                    <a:pt x="240893" y="446933"/>
                  </a:lnTo>
                  <a:lnTo>
                    <a:pt x="194660" y="455011"/>
                  </a:lnTo>
                  <a:lnTo>
                    <a:pt x="146806" y="457772"/>
                  </a:lnTo>
                  <a:close/>
                </a:path>
              </a:pathLst>
            </a:custGeom>
            <a:solidFill>
              <a:srgbClr val="EFA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84456" y="3371615"/>
              <a:ext cx="2065020" cy="1201420"/>
            </a:xfrm>
            <a:custGeom>
              <a:avLst/>
              <a:gdLst/>
              <a:ahLst/>
              <a:cxnLst/>
              <a:rect l="l" t="t" r="r" b="b"/>
              <a:pathLst>
                <a:path w="2065020" h="1201420">
                  <a:moveTo>
                    <a:pt x="1948021" y="1201326"/>
                  </a:moveTo>
                  <a:lnTo>
                    <a:pt x="116514" y="1201326"/>
                  </a:lnTo>
                  <a:lnTo>
                    <a:pt x="71163" y="1192167"/>
                  </a:lnTo>
                  <a:lnTo>
                    <a:pt x="34127" y="1167188"/>
                  </a:lnTo>
                  <a:lnTo>
                    <a:pt x="9156" y="1130138"/>
                  </a:lnTo>
                  <a:lnTo>
                    <a:pt x="0" y="1084767"/>
                  </a:lnTo>
                  <a:lnTo>
                    <a:pt x="0" y="116521"/>
                  </a:lnTo>
                  <a:lnTo>
                    <a:pt x="9156" y="71156"/>
                  </a:lnTo>
                  <a:lnTo>
                    <a:pt x="34127" y="34119"/>
                  </a:lnTo>
                  <a:lnTo>
                    <a:pt x="71163" y="9153"/>
                  </a:lnTo>
                  <a:lnTo>
                    <a:pt x="116514" y="0"/>
                  </a:lnTo>
                  <a:lnTo>
                    <a:pt x="1948021" y="0"/>
                  </a:lnTo>
                  <a:lnTo>
                    <a:pt x="1993368" y="9153"/>
                  </a:lnTo>
                  <a:lnTo>
                    <a:pt x="2030401" y="34119"/>
                  </a:lnTo>
                  <a:lnTo>
                    <a:pt x="2055371" y="71156"/>
                  </a:lnTo>
                  <a:lnTo>
                    <a:pt x="2064528" y="116521"/>
                  </a:lnTo>
                  <a:lnTo>
                    <a:pt x="2064528" y="1084767"/>
                  </a:lnTo>
                  <a:lnTo>
                    <a:pt x="2055371" y="1130138"/>
                  </a:lnTo>
                  <a:lnTo>
                    <a:pt x="2030401" y="1167188"/>
                  </a:lnTo>
                  <a:lnTo>
                    <a:pt x="1993368" y="1192167"/>
                  </a:lnTo>
                  <a:lnTo>
                    <a:pt x="1948021" y="1201326"/>
                  </a:lnTo>
                  <a:close/>
                </a:path>
              </a:pathLst>
            </a:custGeom>
            <a:solidFill>
              <a:srgbClr val="383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84456" y="3371615"/>
              <a:ext cx="2065020" cy="1085215"/>
            </a:xfrm>
            <a:custGeom>
              <a:avLst/>
              <a:gdLst/>
              <a:ahLst/>
              <a:cxnLst/>
              <a:rect l="l" t="t" r="r" b="b"/>
              <a:pathLst>
                <a:path w="2065020" h="1085214">
                  <a:moveTo>
                    <a:pt x="2064528" y="1084767"/>
                  </a:moveTo>
                  <a:lnTo>
                    <a:pt x="1783001" y="952726"/>
                  </a:lnTo>
                  <a:lnTo>
                    <a:pt x="1783001" y="100100"/>
                  </a:lnTo>
                  <a:lnTo>
                    <a:pt x="281526" y="100100"/>
                  </a:lnTo>
                  <a:lnTo>
                    <a:pt x="281526" y="248561"/>
                  </a:lnTo>
                  <a:lnTo>
                    <a:pt x="0" y="116521"/>
                  </a:lnTo>
                  <a:lnTo>
                    <a:pt x="9156" y="71156"/>
                  </a:lnTo>
                  <a:lnTo>
                    <a:pt x="34127" y="34119"/>
                  </a:lnTo>
                  <a:lnTo>
                    <a:pt x="71163" y="9153"/>
                  </a:lnTo>
                  <a:lnTo>
                    <a:pt x="116514" y="0"/>
                  </a:lnTo>
                  <a:lnTo>
                    <a:pt x="1948021" y="0"/>
                  </a:lnTo>
                  <a:lnTo>
                    <a:pt x="1993368" y="9153"/>
                  </a:lnTo>
                  <a:lnTo>
                    <a:pt x="2030401" y="34119"/>
                  </a:lnTo>
                  <a:lnTo>
                    <a:pt x="2055371" y="71156"/>
                  </a:lnTo>
                  <a:lnTo>
                    <a:pt x="2064528" y="116521"/>
                  </a:lnTo>
                  <a:lnTo>
                    <a:pt x="2064528" y="1084767"/>
                  </a:lnTo>
                  <a:close/>
                </a:path>
              </a:pathLst>
            </a:custGeom>
            <a:solidFill>
              <a:srgbClr val="4E4B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65983" y="3471715"/>
              <a:ext cx="1501775" cy="1001394"/>
            </a:xfrm>
            <a:custGeom>
              <a:avLst/>
              <a:gdLst/>
              <a:ahLst/>
              <a:cxnLst/>
              <a:rect l="l" t="t" r="r" b="b"/>
              <a:pathLst>
                <a:path w="1501775" h="1001395">
                  <a:moveTo>
                    <a:pt x="1501475" y="1001095"/>
                  </a:moveTo>
                  <a:lnTo>
                    <a:pt x="0" y="1001095"/>
                  </a:lnTo>
                  <a:lnTo>
                    <a:pt x="0" y="0"/>
                  </a:lnTo>
                  <a:lnTo>
                    <a:pt x="1501475" y="0"/>
                  </a:lnTo>
                  <a:lnTo>
                    <a:pt x="1501475" y="10010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73606" y="3833052"/>
              <a:ext cx="38100" cy="278765"/>
            </a:xfrm>
            <a:custGeom>
              <a:avLst/>
              <a:gdLst/>
              <a:ahLst/>
              <a:cxnLst/>
              <a:rect l="l" t="t" r="r" b="b"/>
              <a:pathLst>
                <a:path w="38100" h="278764">
                  <a:moveTo>
                    <a:pt x="18768" y="278422"/>
                  </a:moveTo>
                  <a:lnTo>
                    <a:pt x="11481" y="276941"/>
                  </a:lnTo>
                  <a:lnTo>
                    <a:pt x="5513" y="272908"/>
                  </a:lnTo>
                  <a:lnTo>
                    <a:pt x="1480" y="266940"/>
                  </a:lnTo>
                  <a:lnTo>
                    <a:pt x="0" y="259651"/>
                  </a:lnTo>
                  <a:lnTo>
                    <a:pt x="0" y="18770"/>
                  </a:lnTo>
                  <a:lnTo>
                    <a:pt x="1480" y="11482"/>
                  </a:lnTo>
                  <a:lnTo>
                    <a:pt x="5513" y="5513"/>
                  </a:lnTo>
                  <a:lnTo>
                    <a:pt x="11481" y="1481"/>
                  </a:lnTo>
                  <a:lnTo>
                    <a:pt x="18768" y="0"/>
                  </a:lnTo>
                  <a:lnTo>
                    <a:pt x="26055" y="1481"/>
                  </a:lnTo>
                  <a:lnTo>
                    <a:pt x="32023" y="5513"/>
                  </a:lnTo>
                  <a:lnTo>
                    <a:pt x="36055" y="11482"/>
                  </a:lnTo>
                  <a:lnTo>
                    <a:pt x="37536" y="18770"/>
                  </a:lnTo>
                  <a:lnTo>
                    <a:pt x="37536" y="259651"/>
                  </a:lnTo>
                  <a:lnTo>
                    <a:pt x="36055" y="266940"/>
                  </a:lnTo>
                  <a:lnTo>
                    <a:pt x="32023" y="272908"/>
                  </a:lnTo>
                  <a:lnTo>
                    <a:pt x="26055" y="276941"/>
                  </a:lnTo>
                  <a:lnTo>
                    <a:pt x="18768" y="278422"/>
                  </a:lnTo>
                  <a:close/>
                </a:path>
              </a:pathLst>
            </a:custGeom>
            <a:solidFill>
              <a:srgbClr val="4E4B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50745" y="3922588"/>
              <a:ext cx="99322" cy="993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65983" y="3620177"/>
              <a:ext cx="1501775" cy="852805"/>
            </a:xfrm>
            <a:custGeom>
              <a:avLst/>
              <a:gdLst/>
              <a:ahLst/>
              <a:cxnLst/>
              <a:rect l="l" t="t" r="r" b="b"/>
              <a:pathLst>
                <a:path w="1501775" h="852804">
                  <a:moveTo>
                    <a:pt x="1501475" y="852633"/>
                  </a:moveTo>
                  <a:lnTo>
                    <a:pt x="0" y="852633"/>
                  </a:lnTo>
                  <a:lnTo>
                    <a:pt x="0" y="0"/>
                  </a:lnTo>
                  <a:lnTo>
                    <a:pt x="1501475" y="704165"/>
                  </a:lnTo>
                  <a:lnTo>
                    <a:pt x="1501475" y="8526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94941" y="3371615"/>
              <a:ext cx="154305" cy="1201420"/>
            </a:xfrm>
            <a:custGeom>
              <a:avLst/>
              <a:gdLst/>
              <a:ahLst/>
              <a:cxnLst/>
              <a:rect l="l" t="t" r="r" b="b"/>
              <a:pathLst>
                <a:path w="154304" h="1201420">
                  <a:moveTo>
                    <a:pt x="37536" y="1201326"/>
                  </a:moveTo>
                  <a:lnTo>
                    <a:pt x="0" y="1201326"/>
                  </a:lnTo>
                  <a:lnTo>
                    <a:pt x="45346" y="1192162"/>
                  </a:lnTo>
                  <a:lnTo>
                    <a:pt x="82380" y="1167176"/>
                  </a:lnTo>
                  <a:lnTo>
                    <a:pt x="107350" y="1130126"/>
                  </a:lnTo>
                  <a:lnTo>
                    <a:pt x="116506" y="1084767"/>
                  </a:lnTo>
                  <a:lnTo>
                    <a:pt x="116506" y="116521"/>
                  </a:lnTo>
                  <a:lnTo>
                    <a:pt x="107350" y="71156"/>
                  </a:lnTo>
                  <a:lnTo>
                    <a:pt x="82380" y="34119"/>
                  </a:lnTo>
                  <a:lnTo>
                    <a:pt x="45346" y="9153"/>
                  </a:lnTo>
                  <a:lnTo>
                    <a:pt x="0" y="0"/>
                  </a:lnTo>
                  <a:lnTo>
                    <a:pt x="37536" y="0"/>
                  </a:lnTo>
                  <a:lnTo>
                    <a:pt x="82883" y="9153"/>
                  </a:lnTo>
                  <a:lnTo>
                    <a:pt x="119917" y="34119"/>
                  </a:lnTo>
                  <a:lnTo>
                    <a:pt x="144887" y="71156"/>
                  </a:lnTo>
                  <a:lnTo>
                    <a:pt x="154043" y="116521"/>
                  </a:lnTo>
                  <a:lnTo>
                    <a:pt x="154043" y="1084767"/>
                  </a:lnTo>
                  <a:lnTo>
                    <a:pt x="144887" y="1130126"/>
                  </a:lnTo>
                  <a:lnTo>
                    <a:pt x="119917" y="1167176"/>
                  </a:lnTo>
                  <a:lnTo>
                    <a:pt x="82883" y="1192162"/>
                  </a:lnTo>
                  <a:lnTo>
                    <a:pt x="37536" y="1201326"/>
                  </a:lnTo>
                  <a:close/>
                </a:path>
              </a:pathLst>
            </a:custGeom>
            <a:solidFill>
              <a:srgbClr val="383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28456" y="3930216"/>
              <a:ext cx="84075" cy="8408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65983" y="3471715"/>
              <a:ext cx="42545" cy="1001394"/>
            </a:xfrm>
            <a:custGeom>
              <a:avLst/>
              <a:gdLst/>
              <a:ahLst/>
              <a:cxnLst/>
              <a:rect l="l" t="t" r="r" b="b"/>
              <a:pathLst>
                <a:path w="42544" h="1001395">
                  <a:moveTo>
                    <a:pt x="42228" y="1001095"/>
                  </a:moveTo>
                  <a:lnTo>
                    <a:pt x="0" y="1001095"/>
                  </a:lnTo>
                  <a:lnTo>
                    <a:pt x="0" y="0"/>
                  </a:lnTo>
                  <a:lnTo>
                    <a:pt x="42228" y="0"/>
                  </a:lnTo>
                  <a:lnTo>
                    <a:pt x="42228" y="1001095"/>
                  </a:lnTo>
                  <a:close/>
                </a:path>
              </a:pathLst>
            </a:custGeom>
            <a:solidFill>
              <a:srgbClr val="4E4B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11143" y="3833052"/>
              <a:ext cx="38100" cy="278765"/>
            </a:xfrm>
            <a:custGeom>
              <a:avLst/>
              <a:gdLst/>
              <a:ahLst/>
              <a:cxnLst/>
              <a:rect l="l" t="t" r="r" b="b"/>
              <a:pathLst>
                <a:path w="38100" h="278764">
                  <a:moveTo>
                    <a:pt x="18768" y="278422"/>
                  </a:moveTo>
                  <a:lnTo>
                    <a:pt x="11481" y="276941"/>
                  </a:lnTo>
                  <a:lnTo>
                    <a:pt x="5513" y="272908"/>
                  </a:lnTo>
                  <a:lnTo>
                    <a:pt x="1480" y="266940"/>
                  </a:lnTo>
                  <a:lnTo>
                    <a:pt x="0" y="259651"/>
                  </a:lnTo>
                  <a:lnTo>
                    <a:pt x="0" y="18770"/>
                  </a:lnTo>
                  <a:lnTo>
                    <a:pt x="1480" y="11482"/>
                  </a:lnTo>
                  <a:lnTo>
                    <a:pt x="5513" y="5513"/>
                  </a:lnTo>
                  <a:lnTo>
                    <a:pt x="11481" y="1481"/>
                  </a:lnTo>
                  <a:lnTo>
                    <a:pt x="18768" y="0"/>
                  </a:lnTo>
                  <a:lnTo>
                    <a:pt x="26055" y="1481"/>
                  </a:lnTo>
                  <a:lnTo>
                    <a:pt x="32023" y="5513"/>
                  </a:lnTo>
                  <a:lnTo>
                    <a:pt x="36055" y="11482"/>
                  </a:lnTo>
                  <a:lnTo>
                    <a:pt x="37536" y="18770"/>
                  </a:lnTo>
                  <a:lnTo>
                    <a:pt x="37536" y="259651"/>
                  </a:lnTo>
                  <a:lnTo>
                    <a:pt x="36055" y="266940"/>
                  </a:lnTo>
                  <a:lnTo>
                    <a:pt x="32023" y="272908"/>
                  </a:lnTo>
                  <a:lnTo>
                    <a:pt x="26055" y="276941"/>
                  </a:lnTo>
                  <a:lnTo>
                    <a:pt x="18768" y="2784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84454" y="5247951"/>
              <a:ext cx="389255" cy="147320"/>
            </a:xfrm>
            <a:custGeom>
              <a:avLst/>
              <a:gdLst/>
              <a:ahLst/>
              <a:cxnLst/>
              <a:rect l="l" t="t" r="r" b="b"/>
              <a:pathLst>
                <a:path w="389255" h="147320">
                  <a:moveTo>
                    <a:pt x="0" y="146854"/>
                  </a:moveTo>
                  <a:lnTo>
                    <a:pt x="389152" y="146854"/>
                  </a:lnTo>
                  <a:lnTo>
                    <a:pt x="389152" y="0"/>
                  </a:lnTo>
                  <a:lnTo>
                    <a:pt x="0" y="0"/>
                  </a:lnTo>
                  <a:lnTo>
                    <a:pt x="0" y="146854"/>
                  </a:lnTo>
                  <a:close/>
                </a:path>
              </a:pathLst>
            </a:custGeom>
            <a:solidFill>
              <a:srgbClr val="A7C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44868" y="5394806"/>
              <a:ext cx="429259" cy="495934"/>
            </a:xfrm>
            <a:custGeom>
              <a:avLst/>
              <a:gdLst/>
              <a:ahLst/>
              <a:cxnLst/>
              <a:rect l="l" t="t" r="r" b="b"/>
              <a:pathLst>
                <a:path w="429260" h="495935">
                  <a:moveTo>
                    <a:pt x="0" y="495840"/>
                  </a:moveTo>
                  <a:lnTo>
                    <a:pt x="428738" y="495840"/>
                  </a:lnTo>
                  <a:lnTo>
                    <a:pt x="428738" y="0"/>
                  </a:lnTo>
                  <a:lnTo>
                    <a:pt x="0" y="0"/>
                  </a:lnTo>
                  <a:lnTo>
                    <a:pt x="0" y="495840"/>
                  </a:lnTo>
                  <a:close/>
                </a:path>
              </a:pathLst>
            </a:custGeom>
            <a:solidFill>
              <a:srgbClr val="648F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73606" y="5247951"/>
              <a:ext cx="389255" cy="147320"/>
            </a:xfrm>
            <a:custGeom>
              <a:avLst/>
              <a:gdLst/>
              <a:ahLst/>
              <a:cxnLst/>
              <a:rect l="l" t="t" r="r" b="b"/>
              <a:pathLst>
                <a:path w="389255" h="147320">
                  <a:moveTo>
                    <a:pt x="389152" y="146854"/>
                  </a:moveTo>
                  <a:lnTo>
                    <a:pt x="0" y="146854"/>
                  </a:lnTo>
                  <a:lnTo>
                    <a:pt x="0" y="0"/>
                  </a:lnTo>
                  <a:lnTo>
                    <a:pt x="389152" y="0"/>
                  </a:lnTo>
                  <a:lnTo>
                    <a:pt x="389152" y="146854"/>
                  </a:lnTo>
                  <a:close/>
                </a:path>
              </a:pathLst>
            </a:custGeom>
            <a:solidFill>
              <a:srgbClr val="87A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73606" y="5394806"/>
              <a:ext cx="429259" cy="495934"/>
            </a:xfrm>
            <a:custGeom>
              <a:avLst/>
              <a:gdLst/>
              <a:ahLst/>
              <a:cxnLst/>
              <a:rect l="l" t="t" r="r" b="b"/>
              <a:pathLst>
                <a:path w="429260" h="495935">
                  <a:moveTo>
                    <a:pt x="428746" y="495840"/>
                  </a:moveTo>
                  <a:lnTo>
                    <a:pt x="0" y="495840"/>
                  </a:lnTo>
                  <a:lnTo>
                    <a:pt x="0" y="0"/>
                  </a:lnTo>
                  <a:lnTo>
                    <a:pt x="428746" y="0"/>
                  </a:lnTo>
                  <a:lnTo>
                    <a:pt x="428746" y="495840"/>
                  </a:lnTo>
                  <a:close/>
                </a:path>
              </a:pathLst>
            </a:custGeom>
            <a:solidFill>
              <a:srgbClr val="4E7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24215" y="4027995"/>
              <a:ext cx="866140" cy="1054100"/>
            </a:xfrm>
            <a:custGeom>
              <a:avLst/>
              <a:gdLst/>
              <a:ahLst/>
              <a:cxnLst/>
              <a:rect l="l" t="t" r="r" b="b"/>
              <a:pathLst>
                <a:path w="866139" h="1054100">
                  <a:moveTo>
                    <a:pt x="866051" y="127660"/>
                  </a:moveTo>
                  <a:lnTo>
                    <a:pt x="851725" y="82651"/>
                  </a:lnTo>
                  <a:lnTo>
                    <a:pt x="823087" y="42976"/>
                  </a:lnTo>
                  <a:lnTo>
                    <a:pt x="783412" y="14325"/>
                  </a:lnTo>
                  <a:lnTo>
                    <a:pt x="738403" y="0"/>
                  </a:lnTo>
                  <a:lnTo>
                    <a:pt x="691603" y="0"/>
                  </a:lnTo>
                  <a:lnTo>
                    <a:pt x="646595" y="14325"/>
                  </a:lnTo>
                  <a:lnTo>
                    <a:pt x="606920" y="42976"/>
                  </a:lnTo>
                  <a:lnTo>
                    <a:pt x="204990" y="441744"/>
                  </a:lnTo>
                  <a:lnTo>
                    <a:pt x="177863" y="479285"/>
                  </a:lnTo>
                  <a:lnTo>
                    <a:pt x="0" y="479285"/>
                  </a:lnTo>
                  <a:lnTo>
                    <a:pt x="0" y="1054100"/>
                  </a:lnTo>
                  <a:lnTo>
                    <a:pt x="303517" y="1054100"/>
                  </a:lnTo>
                  <a:lnTo>
                    <a:pt x="351866" y="1050201"/>
                  </a:lnTo>
                  <a:lnTo>
                    <a:pt x="397725" y="1038910"/>
                  </a:lnTo>
                  <a:lnTo>
                    <a:pt x="440499" y="1020838"/>
                  </a:lnTo>
                  <a:lnTo>
                    <a:pt x="479552" y="996594"/>
                  </a:lnTo>
                  <a:lnTo>
                    <a:pt x="514286" y="966800"/>
                  </a:lnTo>
                  <a:lnTo>
                    <a:pt x="544068" y="932078"/>
                  </a:lnTo>
                  <a:lnTo>
                    <a:pt x="568312" y="893013"/>
                  </a:lnTo>
                  <a:lnTo>
                    <a:pt x="586384" y="850252"/>
                  </a:lnTo>
                  <a:lnTo>
                    <a:pt x="597687" y="804379"/>
                  </a:lnTo>
                  <a:lnTo>
                    <a:pt x="601586" y="756031"/>
                  </a:lnTo>
                  <a:lnTo>
                    <a:pt x="601586" y="479285"/>
                  </a:lnTo>
                  <a:lnTo>
                    <a:pt x="601167" y="479285"/>
                  </a:lnTo>
                  <a:lnTo>
                    <a:pt x="823087" y="259130"/>
                  </a:lnTo>
                  <a:lnTo>
                    <a:pt x="851725" y="219468"/>
                  </a:lnTo>
                  <a:lnTo>
                    <a:pt x="866051" y="174447"/>
                  </a:lnTo>
                  <a:lnTo>
                    <a:pt x="866051" y="127660"/>
                  </a:lnTo>
                  <a:close/>
                </a:path>
              </a:pathLst>
            </a:custGeom>
            <a:solidFill>
              <a:srgbClr val="FAB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42112" y="4090319"/>
              <a:ext cx="185831" cy="1858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94666" y="4027995"/>
              <a:ext cx="666115" cy="508000"/>
            </a:xfrm>
            <a:custGeom>
              <a:avLst/>
              <a:gdLst/>
              <a:ahLst/>
              <a:cxnLst/>
              <a:rect l="l" t="t" r="r" b="b"/>
              <a:pathLst>
                <a:path w="666114" h="508000">
                  <a:moveTo>
                    <a:pt x="29939" y="507607"/>
                  </a:moveTo>
                  <a:lnTo>
                    <a:pt x="0" y="477664"/>
                  </a:lnTo>
                  <a:lnTo>
                    <a:pt x="436478" y="42972"/>
                  </a:lnTo>
                  <a:lnTo>
                    <a:pt x="476154" y="14324"/>
                  </a:lnTo>
                  <a:lnTo>
                    <a:pt x="521164" y="0"/>
                  </a:lnTo>
                  <a:lnTo>
                    <a:pt x="567952" y="0"/>
                  </a:lnTo>
                  <a:lnTo>
                    <a:pt x="612962" y="14324"/>
                  </a:lnTo>
                  <a:lnTo>
                    <a:pt x="652638" y="42972"/>
                  </a:lnTo>
                  <a:lnTo>
                    <a:pt x="657773" y="48107"/>
                  </a:lnTo>
                  <a:lnTo>
                    <a:pt x="661850" y="53821"/>
                  </a:lnTo>
                  <a:lnTo>
                    <a:pt x="666099" y="59452"/>
                  </a:lnTo>
                  <a:lnTo>
                    <a:pt x="627578" y="38262"/>
                  </a:lnTo>
                  <a:lnTo>
                    <a:pt x="585662" y="28958"/>
                  </a:lnTo>
                  <a:lnTo>
                    <a:pt x="543038" y="31596"/>
                  </a:lnTo>
                  <a:lnTo>
                    <a:pt x="502394" y="46230"/>
                  </a:lnTo>
                  <a:lnTo>
                    <a:pt x="466418" y="72915"/>
                  </a:lnTo>
                  <a:lnTo>
                    <a:pt x="29939" y="507607"/>
                  </a:lnTo>
                  <a:close/>
                </a:path>
              </a:pathLst>
            </a:custGeom>
            <a:solidFill>
              <a:srgbClr val="EFA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58956" y="5247951"/>
              <a:ext cx="389255" cy="147320"/>
            </a:xfrm>
            <a:custGeom>
              <a:avLst/>
              <a:gdLst/>
              <a:ahLst/>
              <a:cxnLst/>
              <a:rect l="l" t="t" r="r" b="b"/>
              <a:pathLst>
                <a:path w="389254" h="147320">
                  <a:moveTo>
                    <a:pt x="0" y="146854"/>
                  </a:moveTo>
                  <a:lnTo>
                    <a:pt x="389122" y="146854"/>
                  </a:lnTo>
                  <a:lnTo>
                    <a:pt x="389122" y="0"/>
                  </a:lnTo>
                  <a:lnTo>
                    <a:pt x="0" y="0"/>
                  </a:lnTo>
                  <a:lnTo>
                    <a:pt x="0" y="146854"/>
                  </a:lnTo>
                  <a:close/>
                </a:path>
              </a:pathLst>
            </a:custGeom>
            <a:solidFill>
              <a:srgbClr val="A7C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58956" y="5394806"/>
              <a:ext cx="429259" cy="495934"/>
            </a:xfrm>
            <a:custGeom>
              <a:avLst/>
              <a:gdLst/>
              <a:ahLst/>
              <a:cxnLst/>
              <a:rect l="l" t="t" r="r" b="b"/>
              <a:pathLst>
                <a:path w="429260" h="495935">
                  <a:moveTo>
                    <a:pt x="0" y="495840"/>
                  </a:moveTo>
                  <a:lnTo>
                    <a:pt x="428738" y="495840"/>
                  </a:lnTo>
                  <a:lnTo>
                    <a:pt x="428738" y="0"/>
                  </a:lnTo>
                  <a:lnTo>
                    <a:pt x="0" y="0"/>
                  </a:lnTo>
                  <a:lnTo>
                    <a:pt x="0" y="495840"/>
                  </a:lnTo>
                  <a:close/>
                </a:path>
              </a:pathLst>
            </a:custGeom>
            <a:solidFill>
              <a:srgbClr val="648F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469804" y="5247951"/>
              <a:ext cx="389255" cy="147320"/>
            </a:xfrm>
            <a:custGeom>
              <a:avLst/>
              <a:gdLst/>
              <a:ahLst/>
              <a:cxnLst/>
              <a:rect l="l" t="t" r="r" b="b"/>
              <a:pathLst>
                <a:path w="389254" h="147320">
                  <a:moveTo>
                    <a:pt x="389152" y="146854"/>
                  </a:moveTo>
                  <a:lnTo>
                    <a:pt x="0" y="146854"/>
                  </a:lnTo>
                  <a:lnTo>
                    <a:pt x="0" y="0"/>
                  </a:lnTo>
                  <a:lnTo>
                    <a:pt x="389152" y="0"/>
                  </a:lnTo>
                  <a:lnTo>
                    <a:pt x="389152" y="146854"/>
                  </a:lnTo>
                  <a:close/>
                </a:path>
              </a:pathLst>
            </a:custGeom>
            <a:solidFill>
              <a:srgbClr val="87A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430218" y="5394806"/>
              <a:ext cx="429259" cy="495934"/>
            </a:xfrm>
            <a:custGeom>
              <a:avLst/>
              <a:gdLst/>
              <a:ahLst/>
              <a:cxnLst/>
              <a:rect l="l" t="t" r="r" b="b"/>
              <a:pathLst>
                <a:path w="429260" h="495935">
                  <a:moveTo>
                    <a:pt x="428738" y="495840"/>
                  </a:moveTo>
                  <a:lnTo>
                    <a:pt x="0" y="495840"/>
                  </a:lnTo>
                  <a:lnTo>
                    <a:pt x="0" y="0"/>
                  </a:lnTo>
                  <a:lnTo>
                    <a:pt x="428738" y="0"/>
                  </a:lnTo>
                  <a:lnTo>
                    <a:pt x="428738" y="495840"/>
                  </a:lnTo>
                  <a:close/>
                </a:path>
              </a:pathLst>
            </a:custGeom>
            <a:solidFill>
              <a:srgbClr val="4E7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242284" y="4027995"/>
              <a:ext cx="866140" cy="1054100"/>
            </a:xfrm>
            <a:custGeom>
              <a:avLst/>
              <a:gdLst/>
              <a:ahLst/>
              <a:cxnLst/>
              <a:rect l="l" t="t" r="r" b="b"/>
              <a:pathLst>
                <a:path w="866139" h="1054100">
                  <a:moveTo>
                    <a:pt x="866051" y="479285"/>
                  </a:moveTo>
                  <a:lnTo>
                    <a:pt x="688136" y="479285"/>
                  </a:lnTo>
                  <a:lnTo>
                    <a:pt x="661035" y="441744"/>
                  </a:lnTo>
                  <a:lnTo>
                    <a:pt x="259092" y="42976"/>
                  </a:lnTo>
                  <a:lnTo>
                    <a:pt x="219430" y="14325"/>
                  </a:lnTo>
                  <a:lnTo>
                    <a:pt x="174421" y="0"/>
                  </a:lnTo>
                  <a:lnTo>
                    <a:pt x="127635" y="0"/>
                  </a:lnTo>
                  <a:lnTo>
                    <a:pt x="82626" y="14325"/>
                  </a:lnTo>
                  <a:lnTo>
                    <a:pt x="42964" y="42976"/>
                  </a:lnTo>
                  <a:lnTo>
                    <a:pt x="14325" y="82651"/>
                  </a:lnTo>
                  <a:lnTo>
                    <a:pt x="0" y="127660"/>
                  </a:lnTo>
                  <a:lnTo>
                    <a:pt x="0" y="174447"/>
                  </a:lnTo>
                  <a:lnTo>
                    <a:pt x="14325" y="219468"/>
                  </a:lnTo>
                  <a:lnTo>
                    <a:pt x="42964" y="259130"/>
                  </a:lnTo>
                  <a:lnTo>
                    <a:pt x="264871" y="479285"/>
                  </a:lnTo>
                  <a:lnTo>
                    <a:pt x="264464" y="479285"/>
                  </a:lnTo>
                  <a:lnTo>
                    <a:pt x="264464" y="756031"/>
                  </a:lnTo>
                  <a:lnTo>
                    <a:pt x="268363" y="804379"/>
                  </a:lnTo>
                  <a:lnTo>
                    <a:pt x="279654" y="850252"/>
                  </a:lnTo>
                  <a:lnTo>
                    <a:pt x="297726" y="893013"/>
                  </a:lnTo>
                  <a:lnTo>
                    <a:pt x="321970" y="932078"/>
                  </a:lnTo>
                  <a:lnTo>
                    <a:pt x="351751" y="966800"/>
                  </a:lnTo>
                  <a:lnTo>
                    <a:pt x="386486" y="996594"/>
                  </a:lnTo>
                  <a:lnTo>
                    <a:pt x="425538" y="1020838"/>
                  </a:lnTo>
                  <a:lnTo>
                    <a:pt x="468299" y="1038910"/>
                  </a:lnTo>
                  <a:lnTo>
                    <a:pt x="514159" y="1050201"/>
                  </a:lnTo>
                  <a:lnTo>
                    <a:pt x="562495" y="1054100"/>
                  </a:lnTo>
                  <a:lnTo>
                    <a:pt x="866051" y="1054100"/>
                  </a:lnTo>
                  <a:lnTo>
                    <a:pt x="866051" y="479285"/>
                  </a:lnTo>
                  <a:close/>
                </a:path>
              </a:pathLst>
            </a:custGeom>
            <a:solidFill>
              <a:srgbClr val="FAB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04608" y="4090319"/>
              <a:ext cx="185843" cy="1858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271797" y="4027995"/>
              <a:ext cx="666115" cy="508000"/>
            </a:xfrm>
            <a:custGeom>
              <a:avLst/>
              <a:gdLst/>
              <a:ahLst/>
              <a:cxnLst/>
              <a:rect l="l" t="t" r="r" b="b"/>
              <a:pathLst>
                <a:path w="666114" h="508000">
                  <a:moveTo>
                    <a:pt x="636130" y="507607"/>
                  </a:moveTo>
                  <a:lnTo>
                    <a:pt x="199651" y="72915"/>
                  </a:lnTo>
                  <a:lnTo>
                    <a:pt x="163689" y="46230"/>
                  </a:lnTo>
                  <a:lnTo>
                    <a:pt x="123056" y="31596"/>
                  </a:lnTo>
                  <a:lnTo>
                    <a:pt x="80438" y="28958"/>
                  </a:lnTo>
                  <a:lnTo>
                    <a:pt x="38523" y="38262"/>
                  </a:lnTo>
                  <a:lnTo>
                    <a:pt x="0" y="59452"/>
                  </a:lnTo>
                  <a:lnTo>
                    <a:pt x="4249" y="53821"/>
                  </a:lnTo>
                  <a:lnTo>
                    <a:pt x="8325" y="48107"/>
                  </a:lnTo>
                  <a:lnTo>
                    <a:pt x="13460" y="42972"/>
                  </a:lnTo>
                  <a:lnTo>
                    <a:pt x="53124" y="14324"/>
                  </a:lnTo>
                  <a:lnTo>
                    <a:pt x="98131" y="0"/>
                  </a:lnTo>
                  <a:lnTo>
                    <a:pt x="144919" y="0"/>
                  </a:lnTo>
                  <a:lnTo>
                    <a:pt x="189926" y="14324"/>
                  </a:lnTo>
                  <a:lnTo>
                    <a:pt x="229590" y="42972"/>
                  </a:lnTo>
                  <a:lnTo>
                    <a:pt x="666106" y="477664"/>
                  </a:lnTo>
                  <a:lnTo>
                    <a:pt x="636130" y="507607"/>
                  </a:lnTo>
                  <a:close/>
                </a:path>
              </a:pathLst>
            </a:custGeom>
            <a:solidFill>
              <a:srgbClr val="EFA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285308" y="3324483"/>
              <a:ext cx="1257299" cy="12572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8068405" y="3494596"/>
            <a:ext cx="523240" cy="652145"/>
          </a:xfrm>
          <a:custGeom>
            <a:avLst/>
            <a:gdLst/>
            <a:ahLst/>
            <a:cxnLst/>
            <a:rect l="l" t="t" r="r" b="b"/>
            <a:pathLst>
              <a:path w="523240" h="652145">
                <a:moveTo>
                  <a:pt x="356837" y="0"/>
                </a:moveTo>
                <a:lnTo>
                  <a:pt x="18488" y="0"/>
                </a:lnTo>
                <a:lnTo>
                  <a:pt x="0" y="399772"/>
                </a:lnTo>
                <a:lnTo>
                  <a:pt x="46355" y="597693"/>
                </a:lnTo>
                <a:lnTo>
                  <a:pt x="204821" y="651960"/>
                </a:lnTo>
                <a:lnTo>
                  <a:pt x="522664" y="620771"/>
                </a:lnTo>
              </a:path>
            </a:pathLst>
          </a:custGeom>
          <a:ln w="157738">
            <a:solidFill>
              <a:srgbClr val="FABA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8251276" y="3324340"/>
            <a:ext cx="1701800" cy="2534285"/>
            <a:chOff x="8251276" y="3324340"/>
            <a:chExt cx="1701800" cy="2534285"/>
          </a:xfrm>
        </p:grpSpPr>
        <p:sp>
          <p:nvSpPr>
            <p:cNvPr id="36" name="object 36"/>
            <p:cNvSpPr/>
            <p:nvPr/>
          </p:nvSpPr>
          <p:spPr>
            <a:xfrm>
              <a:off x="9351273" y="3494596"/>
              <a:ext cx="523240" cy="652145"/>
            </a:xfrm>
            <a:custGeom>
              <a:avLst/>
              <a:gdLst/>
              <a:ahLst/>
              <a:cxnLst/>
              <a:rect l="l" t="t" r="r" b="b"/>
              <a:pathLst>
                <a:path w="523240" h="652145">
                  <a:moveTo>
                    <a:pt x="165826" y="0"/>
                  </a:moveTo>
                  <a:lnTo>
                    <a:pt x="504176" y="0"/>
                  </a:lnTo>
                  <a:lnTo>
                    <a:pt x="522664" y="399772"/>
                  </a:lnTo>
                  <a:lnTo>
                    <a:pt x="476308" y="597693"/>
                  </a:lnTo>
                  <a:lnTo>
                    <a:pt x="317842" y="651960"/>
                  </a:lnTo>
                  <a:lnTo>
                    <a:pt x="0" y="620771"/>
                  </a:lnTo>
                </a:path>
              </a:pathLst>
            </a:custGeom>
            <a:ln w="157738">
              <a:solidFill>
                <a:srgbClr val="FABA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371662" y="3324351"/>
              <a:ext cx="1199515" cy="1911985"/>
            </a:xfrm>
            <a:custGeom>
              <a:avLst/>
              <a:gdLst/>
              <a:ahLst/>
              <a:cxnLst/>
              <a:rect l="l" t="t" r="r" b="b"/>
              <a:pathLst>
                <a:path w="1199515" h="1911985">
                  <a:moveTo>
                    <a:pt x="1199134" y="0"/>
                  </a:moveTo>
                  <a:lnTo>
                    <a:pt x="0" y="0"/>
                  </a:lnTo>
                  <a:lnTo>
                    <a:pt x="0" y="457733"/>
                  </a:lnTo>
                  <a:lnTo>
                    <a:pt x="91719" y="920991"/>
                  </a:lnTo>
                  <a:lnTo>
                    <a:pt x="273113" y="1157452"/>
                  </a:lnTo>
                  <a:lnTo>
                    <a:pt x="450608" y="1243406"/>
                  </a:lnTo>
                  <a:lnTo>
                    <a:pt x="530567" y="1255102"/>
                  </a:lnTo>
                  <a:lnTo>
                    <a:pt x="530567" y="1750237"/>
                  </a:lnTo>
                  <a:lnTo>
                    <a:pt x="350697" y="1911819"/>
                  </a:lnTo>
                  <a:lnTo>
                    <a:pt x="848309" y="1911819"/>
                  </a:lnTo>
                  <a:lnTo>
                    <a:pt x="668439" y="1750237"/>
                  </a:lnTo>
                  <a:lnTo>
                    <a:pt x="668439" y="1255102"/>
                  </a:lnTo>
                  <a:lnTo>
                    <a:pt x="963422" y="1245679"/>
                  </a:lnTo>
                  <a:lnTo>
                    <a:pt x="1117041" y="1159484"/>
                  </a:lnTo>
                  <a:lnTo>
                    <a:pt x="1179017" y="921753"/>
                  </a:lnTo>
                  <a:lnTo>
                    <a:pt x="1199134" y="457733"/>
                  </a:lnTo>
                  <a:lnTo>
                    <a:pt x="1199134" y="0"/>
                  </a:lnTo>
                  <a:close/>
                </a:path>
              </a:pathLst>
            </a:custGeom>
            <a:solidFill>
              <a:srgbClr val="FABA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380077" y="5236167"/>
              <a:ext cx="1182370" cy="509270"/>
            </a:xfrm>
            <a:custGeom>
              <a:avLst/>
              <a:gdLst/>
              <a:ahLst/>
              <a:cxnLst/>
              <a:rect l="l" t="t" r="r" b="b"/>
              <a:pathLst>
                <a:path w="1182370" h="509270">
                  <a:moveTo>
                    <a:pt x="1182188" y="508969"/>
                  </a:moveTo>
                  <a:lnTo>
                    <a:pt x="0" y="508969"/>
                  </a:lnTo>
                  <a:lnTo>
                    <a:pt x="0" y="0"/>
                  </a:lnTo>
                  <a:lnTo>
                    <a:pt x="1182188" y="0"/>
                  </a:lnTo>
                  <a:lnTo>
                    <a:pt x="1182188" y="508969"/>
                  </a:lnTo>
                  <a:close/>
                </a:path>
              </a:pathLst>
            </a:custGeom>
            <a:solidFill>
              <a:srgbClr val="3C4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251276" y="5745136"/>
              <a:ext cx="1432560" cy="113664"/>
            </a:xfrm>
            <a:custGeom>
              <a:avLst/>
              <a:gdLst/>
              <a:ahLst/>
              <a:cxnLst/>
              <a:rect l="l" t="t" r="r" b="b"/>
              <a:pathLst>
                <a:path w="1432559" h="113664">
                  <a:moveTo>
                    <a:pt x="1432307" y="113118"/>
                  </a:moveTo>
                  <a:lnTo>
                    <a:pt x="0" y="113118"/>
                  </a:lnTo>
                  <a:lnTo>
                    <a:pt x="0" y="0"/>
                  </a:lnTo>
                  <a:lnTo>
                    <a:pt x="1432307" y="0"/>
                  </a:lnTo>
                  <a:lnTo>
                    <a:pt x="1432307" y="113118"/>
                  </a:lnTo>
                  <a:close/>
                </a:path>
              </a:pathLst>
            </a:custGeom>
            <a:solidFill>
              <a:srgbClr val="2B2D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656718" y="5353368"/>
              <a:ext cx="629285" cy="274955"/>
            </a:xfrm>
            <a:custGeom>
              <a:avLst/>
              <a:gdLst/>
              <a:ahLst/>
              <a:cxnLst/>
              <a:rect l="l" t="t" r="r" b="b"/>
              <a:pathLst>
                <a:path w="629284" h="274954">
                  <a:moveTo>
                    <a:pt x="628907" y="274698"/>
                  </a:moveTo>
                  <a:lnTo>
                    <a:pt x="0" y="274698"/>
                  </a:lnTo>
                  <a:lnTo>
                    <a:pt x="0" y="0"/>
                  </a:lnTo>
                  <a:lnTo>
                    <a:pt x="628907" y="0"/>
                  </a:lnTo>
                  <a:lnTo>
                    <a:pt x="628907" y="274698"/>
                  </a:lnTo>
                  <a:close/>
                </a:path>
              </a:pathLst>
            </a:custGeom>
            <a:solidFill>
              <a:srgbClr val="FABA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670898" y="3521343"/>
              <a:ext cx="600710" cy="572770"/>
            </a:xfrm>
            <a:custGeom>
              <a:avLst/>
              <a:gdLst/>
              <a:ahLst/>
              <a:cxnLst/>
              <a:rect l="l" t="t" r="r" b="b"/>
              <a:pathLst>
                <a:path w="600709" h="572770">
                  <a:moveTo>
                    <a:pt x="485795" y="572705"/>
                  </a:moveTo>
                  <a:lnTo>
                    <a:pt x="300273" y="474862"/>
                  </a:lnTo>
                  <a:lnTo>
                    <a:pt x="114752" y="572705"/>
                  </a:lnTo>
                  <a:lnTo>
                    <a:pt x="150202" y="365562"/>
                  </a:lnTo>
                  <a:lnTo>
                    <a:pt x="0" y="218731"/>
                  </a:lnTo>
                  <a:lnTo>
                    <a:pt x="207578" y="188443"/>
                  </a:lnTo>
                  <a:lnTo>
                    <a:pt x="300273" y="0"/>
                  </a:lnTo>
                  <a:lnTo>
                    <a:pt x="392968" y="188443"/>
                  </a:lnTo>
                  <a:lnTo>
                    <a:pt x="600547" y="218731"/>
                  </a:lnTo>
                  <a:lnTo>
                    <a:pt x="450345" y="365562"/>
                  </a:lnTo>
                  <a:lnTo>
                    <a:pt x="485795" y="572705"/>
                  </a:lnTo>
                  <a:close/>
                </a:path>
              </a:pathLst>
            </a:custGeom>
            <a:solidFill>
              <a:srgbClr val="FFF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13962862" y="4383998"/>
            <a:ext cx="2598420" cy="1440815"/>
            <a:chOff x="13962862" y="4383998"/>
            <a:chExt cx="2598420" cy="1440815"/>
          </a:xfrm>
        </p:grpSpPr>
        <p:sp>
          <p:nvSpPr>
            <p:cNvPr id="43" name="object 43"/>
            <p:cNvSpPr/>
            <p:nvPr/>
          </p:nvSpPr>
          <p:spPr>
            <a:xfrm>
              <a:off x="14550627" y="4383998"/>
              <a:ext cx="1721485" cy="1026794"/>
            </a:xfrm>
            <a:custGeom>
              <a:avLst/>
              <a:gdLst/>
              <a:ahLst/>
              <a:cxnLst/>
              <a:rect l="l" t="t" r="r" b="b"/>
              <a:pathLst>
                <a:path w="1721484" h="1026795">
                  <a:moveTo>
                    <a:pt x="730735" y="1026186"/>
                  </a:moveTo>
                  <a:lnTo>
                    <a:pt x="667696" y="1024772"/>
                  </a:lnTo>
                  <a:lnTo>
                    <a:pt x="606143" y="1020607"/>
                  </a:lnTo>
                  <a:lnTo>
                    <a:pt x="546298" y="1013805"/>
                  </a:lnTo>
                  <a:lnTo>
                    <a:pt x="488378" y="1004482"/>
                  </a:lnTo>
                  <a:lnTo>
                    <a:pt x="432603" y="992751"/>
                  </a:lnTo>
                  <a:lnTo>
                    <a:pt x="379194" y="978728"/>
                  </a:lnTo>
                  <a:lnTo>
                    <a:pt x="328370" y="962527"/>
                  </a:lnTo>
                  <a:lnTo>
                    <a:pt x="280349" y="944264"/>
                  </a:lnTo>
                  <a:lnTo>
                    <a:pt x="235353" y="924053"/>
                  </a:lnTo>
                  <a:lnTo>
                    <a:pt x="193600" y="902008"/>
                  </a:lnTo>
                  <a:lnTo>
                    <a:pt x="155310" y="878245"/>
                  </a:lnTo>
                  <a:lnTo>
                    <a:pt x="120702" y="852878"/>
                  </a:lnTo>
                  <a:lnTo>
                    <a:pt x="89996" y="826022"/>
                  </a:lnTo>
                  <a:lnTo>
                    <a:pt x="63412" y="797792"/>
                  </a:lnTo>
                  <a:lnTo>
                    <a:pt x="23487" y="737668"/>
                  </a:lnTo>
                  <a:lnTo>
                    <a:pt x="2682" y="673424"/>
                  </a:lnTo>
                  <a:lnTo>
                    <a:pt x="0" y="640044"/>
                  </a:lnTo>
                  <a:lnTo>
                    <a:pt x="2674" y="606822"/>
                  </a:lnTo>
                  <a:lnTo>
                    <a:pt x="23412" y="542841"/>
                  </a:lnTo>
                  <a:lnTo>
                    <a:pt x="63211" y="482911"/>
                  </a:lnTo>
                  <a:lnTo>
                    <a:pt x="89713" y="454751"/>
                  </a:lnTo>
                  <a:lnTo>
                    <a:pt x="120324" y="427948"/>
                  </a:lnTo>
                  <a:lnTo>
                    <a:pt x="154825" y="402616"/>
                  </a:lnTo>
                  <a:lnTo>
                    <a:pt x="193000" y="378870"/>
                  </a:lnTo>
                  <a:lnTo>
                    <a:pt x="234627" y="356826"/>
                  </a:lnTo>
                  <a:lnTo>
                    <a:pt x="279490" y="336597"/>
                  </a:lnTo>
                  <a:lnTo>
                    <a:pt x="327369" y="318298"/>
                  </a:lnTo>
                  <a:lnTo>
                    <a:pt x="378046" y="302045"/>
                  </a:lnTo>
                  <a:lnTo>
                    <a:pt x="431302" y="287952"/>
                  </a:lnTo>
                  <a:lnTo>
                    <a:pt x="486919" y="276133"/>
                  </a:lnTo>
                  <a:lnTo>
                    <a:pt x="544677" y="266704"/>
                  </a:lnTo>
                  <a:lnTo>
                    <a:pt x="604359" y="259779"/>
                  </a:lnTo>
                  <a:lnTo>
                    <a:pt x="665745" y="255473"/>
                  </a:lnTo>
                  <a:lnTo>
                    <a:pt x="728617" y="253901"/>
                  </a:lnTo>
                  <a:lnTo>
                    <a:pt x="751480" y="217348"/>
                  </a:lnTo>
                  <a:lnTo>
                    <a:pt x="778083" y="182932"/>
                  </a:lnTo>
                  <a:lnTo>
                    <a:pt x="808193" y="150853"/>
                  </a:lnTo>
                  <a:lnTo>
                    <a:pt x="841581" y="121308"/>
                  </a:lnTo>
                  <a:lnTo>
                    <a:pt x="878013" y="94496"/>
                  </a:lnTo>
                  <a:lnTo>
                    <a:pt x="917258" y="70616"/>
                  </a:lnTo>
                  <a:lnTo>
                    <a:pt x="959084" y="49865"/>
                  </a:lnTo>
                  <a:lnTo>
                    <a:pt x="1003260" y="32443"/>
                  </a:lnTo>
                  <a:lnTo>
                    <a:pt x="1049555" y="18546"/>
                  </a:lnTo>
                  <a:lnTo>
                    <a:pt x="1097735" y="8375"/>
                  </a:lnTo>
                  <a:lnTo>
                    <a:pt x="1147571" y="2126"/>
                  </a:lnTo>
                  <a:lnTo>
                    <a:pt x="1198829" y="0"/>
                  </a:lnTo>
                  <a:lnTo>
                    <a:pt x="1249066" y="2033"/>
                  </a:lnTo>
                  <a:lnTo>
                    <a:pt x="1297961" y="8010"/>
                  </a:lnTo>
                  <a:lnTo>
                    <a:pt x="1345295" y="17744"/>
                  </a:lnTo>
                  <a:lnTo>
                    <a:pt x="1390848" y="31049"/>
                  </a:lnTo>
                  <a:lnTo>
                    <a:pt x="1434401" y="47739"/>
                  </a:lnTo>
                  <a:lnTo>
                    <a:pt x="1475732" y="67627"/>
                  </a:lnTo>
                  <a:lnTo>
                    <a:pt x="1514624" y="90529"/>
                  </a:lnTo>
                  <a:lnTo>
                    <a:pt x="1550854" y="116258"/>
                  </a:lnTo>
                  <a:lnTo>
                    <a:pt x="1584205" y="144627"/>
                  </a:lnTo>
                  <a:lnTo>
                    <a:pt x="1614455" y="175452"/>
                  </a:lnTo>
                  <a:lnTo>
                    <a:pt x="1641386" y="208545"/>
                  </a:lnTo>
                  <a:lnTo>
                    <a:pt x="1664776" y="243720"/>
                  </a:lnTo>
                  <a:lnTo>
                    <a:pt x="1684407" y="280793"/>
                  </a:lnTo>
                  <a:lnTo>
                    <a:pt x="1700058" y="319576"/>
                  </a:lnTo>
                  <a:lnTo>
                    <a:pt x="1711509" y="359883"/>
                  </a:lnTo>
                  <a:lnTo>
                    <a:pt x="1718541" y="401529"/>
                  </a:lnTo>
                  <a:lnTo>
                    <a:pt x="1720934" y="444328"/>
                  </a:lnTo>
                  <a:lnTo>
                    <a:pt x="1718223" y="489971"/>
                  </a:lnTo>
                  <a:lnTo>
                    <a:pt x="1710267" y="534260"/>
                  </a:lnTo>
                  <a:lnTo>
                    <a:pt x="1697332" y="576977"/>
                  </a:lnTo>
                  <a:lnTo>
                    <a:pt x="1679684" y="617901"/>
                  </a:lnTo>
                  <a:lnTo>
                    <a:pt x="1657591" y="656813"/>
                  </a:lnTo>
                  <a:lnTo>
                    <a:pt x="1631318" y="693492"/>
                  </a:lnTo>
                  <a:lnTo>
                    <a:pt x="1601131" y="727719"/>
                  </a:lnTo>
                  <a:lnTo>
                    <a:pt x="1567297" y="759275"/>
                  </a:lnTo>
                  <a:lnTo>
                    <a:pt x="1530082" y="787938"/>
                  </a:lnTo>
                  <a:lnTo>
                    <a:pt x="1489752" y="813491"/>
                  </a:lnTo>
                  <a:lnTo>
                    <a:pt x="1446575" y="835712"/>
                  </a:lnTo>
                  <a:lnTo>
                    <a:pt x="1400815" y="854383"/>
                  </a:lnTo>
                  <a:lnTo>
                    <a:pt x="1352740" y="869283"/>
                  </a:lnTo>
                  <a:lnTo>
                    <a:pt x="1302615" y="880192"/>
                  </a:lnTo>
                  <a:lnTo>
                    <a:pt x="1267760" y="901733"/>
                  </a:lnTo>
                  <a:lnTo>
                    <a:pt x="1230027" y="921863"/>
                  </a:lnTo>
                  <a:lnTo>
                    <a:pt x="1189579" y="940494"/>
                  </a:lnTo>
                  <a:lnTo>
                    <a:pt x="1146583" y="957538"/>
                  </a:lnTo>
                  <a:lnTo>
                    <a:pt x="1101205" y="972908"/>
                  </a:lnTo>
                  <a:lnTo>
                    <a:pt x="1053609" y="986514"/>
                  </a:lnTo>
                  <a:lnTo>
                    <a:pt x="1003961" y="998269"/>
                  </a:lnTo>
                  <a:lnTo>
                    <a:pt x="952427" y="1008084"/>
                  </a:lnTo>
                  <a:lnTo>
                    <a:pt x="899171" y="1015871"/>
                  </a:lnTo>
                  <a:lnTo>
                    <a:pt x="844361" y="1021543"/>
                  </a:lnTo>
                  <a:lnTo>
                    <a:pt x="788160" y="1025011"/>
                  </a:lnTo>
                  <a:lnTo>
                    <a:pt x="730735" y="1026186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3962862" y="4724806"/>
              <a:ext cx="2598420" cy="1099820"/>
            </a:xfrm>
            <a:custGeom>
              <a:avLst/>
              <a:gdLst/>
              <a:ahLst/>
              <a:cxnLst/>
              <a:rect l="l" t="t" r="r" b="b"/>
              <a:pathLst>
                <a:path w="2598419" h="1099820">
                  <a:moveTo>
                    <a:pt x="1247992" y="1099472"/>
                  </a:moveTo>
                  <a:lnTo>
                    <a:pt x="1200153" y="1098497"/>
                  </a:lnTo>
                  <a:lnTo>
                    <a:pt x="1152314" y="1095141"/>
                  </a:lnTo>
                  <a:lnTo>
                    <a:pt x="1104575" y="1089505"/>
                  </a:lnTo>
                  <a:lnTo>
                    <a:pt x="0" y="894847"/>
                  </a:lnTo>
                  <a:lnTo>
                    <a:pt x="0" y="189211"/>
                  </a:lnTo>
                  <a:lnTo>
                    <a:pt x="1169176" y="189211"/>
                  </a:lnTo>
                  <a:lnTo>
                    <a:pt x="1216353" y="198699"/>
                  </a:lnTo>
                  <a:lnTo>
                    <a:pt x="1255090" y="224652"/>
                  </a:lnTo>
                  <a:lnTo>
                    <a:pt x="1281318" y="263299"/>
                  </a:lnTo>
                  <a:lnTo>
                    <a:pt x="1290965" y="310872"/>
                  </a:lnTo>
                  <a:lnTo>
                    <a:pt x="1290965" y="335205"/>
                  </a:lnTo>
                  <a:lnTo>
                    <a:pt x="1281467" y="382332"/>
                  </a:lnTo>
                  <a:lnTo>
                    <a:pt x="1255488" y="421029"/>
                  </a:lnTo>
                  <a:lnTo>
                    <a:pt x="1216800" y="447229"/>
                  </a:lnTo>
                  <a:lnTo>
                    <a:pt x="1169176" y="456866"/>
                  </a:lnTo>
                  <a:lnTo>
                    <a:pt x="1377806" y="456866"/>
                  </a:lnTo>
                  <a:lnTo>
                    <a:pt x="1440951" y="449990"/>
                  </a:lnTo>
                  <a:lnTo>
                    <a:pt x="1501714" y="430418"/>
                  </a:lnTo>
                  <a:lnTo>
                    <a:pt x="2366947" y="14654"/>
                  </a:lnTo>
                  <a:lnTo>
                    <a:pt x="2412554" y="347"/>
                  </a:lnTo>
                  <a:lnTo>
                    <a:pt x="2458573" y="0"/>
                  </a:lnTo>
                  <a:lnTo>
                    <a:pt x="2502239" y="12406"/>
                  </a:lnTo>
                  <a:lnTo>
                    <a:pt x="2540786" y="36361"/>
                  </a:lnTo>
                  <a:lnTo>
                    <a:pt x="2571449" y="70660"/>
                  </a:lnTo>
                  <a:lnTo>
                    <a:pt x="2591462" y="114099"/>
                  </a:lnTo>
                  <a:lnTo>
                    <a:pt x="2598181" y="162168"/>
                  </a:lnTo>
                  <a:lnTo>
                    <a:pt x="2590403" y="209047"/>
                  </a:lnTo>
                  <a:lnTo>
                    <a:pt x="2569123" y="251563"/>
                  </a:lnTo>
                  <a:lnTo>
                    <a:pt x="2535334" y="286540"/>
                  </a:lnTo>
                  <a:lnTo>
                    <a:pt x="1727288" y="948801"/>
                  </a:lnTo>
                  <a:lnTo>
                    <a:pt x="1681318" y="977864"/>
                  </a:lnTo>
                  <a:lnTo>
                    <a:pt x="1633771" y="1004084"/>
                  </a:lnTo>
                  <a:lnTo>
                    <a:pt x="1584852" y="1027409"/>
                  </a:lnTo>
                  <a:lnTo>
                    <a:pt x="1534764" y="1047789"/>
                  </a:lnTo>
                  <a:lnTo>
                    <a:pt x="1483710" y="1065172"/>
                  </a:lnTo>
                  <a:lnTo>
                    <a:pt x="1437361" y="1077587"/>
                  </a:lnTo>
                  <a:lnTo>
                    <a:pt x="1390515" y="1087124"/>
                  </a:lnTo>
                  <a:lnTo>
                    <a:pt x="1343272" y="1093885"/>
                  </a:lnTo>
                  <a:lnTo>
                    <a:pt x="1295731" y="1097968"/>
                  </a:lnTo>
                  <a:lnTo>
                    <a:pt x="1247992" y="1099472"/>
                  </a:lnTo>
                  <a:close/>
                </a:path>
              </a:pathLst>
            </a:custGeom>
            <a:solidFill>
              <a:srgbClr val="FFE4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14968728" y="3144113"/>
            <a:ext cx="760730" cy="902969"/>
          </a:xfrm>
          <a:custGeom>
            <a:avLst/>
            <a:gdLst/>
            <a:ahLst/>
            <a:cxnLst/>
            <a:rect l="l" t="t" r="r" b="b"/>
            <a:pathLst>
              <a:path w="760730" h="902970">
                <a:moveTo>
                  <a:pt x="436283" y="795997"/>
                </a:moveTo>
                <a:lnTo>
                  <a:pt x="434809" y="730770"/>
                </a:lnTo>
                <a:lnTo>
                  <a:pt x="400596" y="673112"/>
                </a:lnTo>
                <a:lnTo>
                  <a:pt x="325335" y="594563"/>
                </a:lnTo>
                <a:lnTo>
                  <a:pt x="222605" y="525500"/>
                </a:lnTo>
                <a:lnTo>
                  <a:pt x="124650" y="501459"/>
                </a:lnTo>
                <a:lnTo>
                  <a:pt x="51308" y="502018"/>
                </a:lnTo>
                <a:lnTo>
                  <a:pt x="22453" y="506755"/>
                </a:lnTo>
                <a:lnTo>
                  <a:pt x="0" y="607885"/>
                </a:lnTo>
                <a:lnTo>
                  <a:pt x="1663" y="673112"/>
                </a:lnTo>
                <a:lnTo>
                  <a:pt x="35687" y="730770"/>
                </a:lnTo>
                <a:lnTo>
                  <a:pt x="110350" y="809320"/>
                </a:lnTo>
                <a:lnTo>
                  <a:pt x="212636" y="878382"/>
                </a:lnTo>
                <a:lnTo>
                  <a:pt x="310642" y="902411"/>
                </a:lnTo>
                <a:lnTo>
                  <a:pt x="384225" y="901852"/>
                </a:lnTo>
                <a:lnTo>
                  <a:pt x="413232" y="897128"/>
                </a:lnTo>
                <a:lnTo>
                  <a:pt x="436283" y="795997"/>
                </a:lnTo>
                <a:close/>
              </a:path>
              <a:path w="760730" h="902970">
                <a:moveTo>
                  <a:pt x="760603" y="276123"/>
                </a:moveTo>
                <a:lnTo>
                  <a:pt x="736942" y="154876"/>
                </a:lnTo>
                <a:lnTo>
                  <a:pt x="684885" y="68630"/>
                </a:lnTo>
                <a:lnTo>
                  <a:pt x="632828" y="17106"/>
                </a:lnTo>
                <a:lnTo>
                  <a:pt x="609155" y="0"/>
                </a:lnTo>
                <a:lnTo>
                  <a:pt x="521601" y="55499"/>
                </a:lnTo>
                <a:lnTo>
                  <a:pt x="476643" y="102755"/>
                </a:lnTo>
                <a:lnTo>
                  <a:pt x="460082" y="167665"/>
                </a:lnTo>
                <a:lnTo>
                  <a:pt x="457720" y="276123"/>
                </a:lnTo>
                <a:lnTo>
                  <a:pt x="481380" y="397370"/>
                </a:lnTo>
                <a:lnTo>
                  <a:pt x="533438" y="483603"/>
                </a:lnTo>
                <a:lnTo>
                  <a:pt x="585495" y="535127"/>
                </a:lnTo>
                <a:lnTo>
                  <a:pt x="609155" y="552246"/>
                </a:lnTo>
                <a:lnTo>
                  <a:pt x="696709" y="496747"/>
                </a:lnTo>
                <a:lnTo>
                  <a:pt x="741667" y="449491"/>
                </a:lnTo>
                <a:lnTo>
                  <a:pt x="758240" y="384581"/>
                </a:lnTo>
                <a:lnTo>
                  <a:pt x="760603" y="276123"/>
                </a:lnTo>
                <a:close/>
              </a:path>
            </a:pathLst>
          </a:custGeom>
          <a:solidFill>
            <a:srgbClr val="BFECC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13605966" y="3111844"/>
            <a:ext cx="2987040" cy="2743200"/>
            <a:chOff x="13605966" y="3111844"/>
            <a:chExt cx="2987040" cy="2743200"/>
          </a:xfrm>
        </p:grpSpPr>
        <p:sp>
          <p:nvSpPr>
            <p:cNvPr id="47" name="object 47"/>
            <p:cNvSpPr/>
            <p:nvPr/>
          </p:nvSpPr>
          <p:spPr>
            <a:xfrm>
              <a:off x="13637737" y="4835732"/>
              <a:ext cx="325120" cy="839469"/>
            </a:xfrm>
            <a:custGeom>
              <a:avLst/>
              <a:gdLst/>
              <a:ahLst/>
              <a:cxnLst/>
              <a:rect l="l" t="t" r="r" b="b"/>
              <a:pathLst>
                <a:path w="325119" h="839470">
                  <a:moveTo>
                    <a:pt x="325124" y="838933"/>
                  </a:moveTo>
                  <a:lnTo>
                    <a:pt x="0" y="838933"/>
                  </a:lnTo>
                  <a:lnTo>
                    <a:pt x="0" y="0"/>
                  </a:lnTo>
                  <a:lnTo>
                    <a:pt x="325124" y="0"/>
                  </a:lnTo>
                  <a:lnTo>
                    <a:pt x="325124" y="838933"/>
                  </a:lnTo>
                  <a:close/>
                </a:path>
              </a:pathLst>
            </a:custGeom>
            <a:solidFill>
              <a:srgbClr val="B5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3605966" y="3111844"/>
              <a:ext cx="2987040" cy="2743200"/>
            </a:xfrm>
            <a:custGeom>
              <a:avLst/>
              <a:gdLst/>
              <a:ahLst/>
              <a:cxnLst/>
              <a:rect l="l" t="t" r="r" b="b"/>
              <a:pathLst>
                <a:path w="2987040" h="2743200">
                  <a:moveTo>
                    <a:pt x="2004756" y="1041399"/>
                  </a:moveTo>
                  <a:lnTo>
                    <a:pt x="1940155" y="1041399"/>
                  </a:lnTo>
                  <a:lnTo>
                    <a:pt x="1940155" y="596899"/>
                  </a:lnTo>
                  <a:lnTo>
                    <a:pt x="1918761" y="584199"/>
                  </a:lnTo>
                  <a:lnTo>
                    <a:pt x="1863210" y="520699"/>
                  </a:lnTo>
                  <a:lnTo>
                    <a:pt x="1835313" y="482599"/>
                  </a:lnTo>
                  <a:lnTo>
                    <a:pt x="1811511" y="431799"/>
                  </a:lnTo>
                  <a:lnTo>
                    <a:pt x="1794934" y="368299"/>
                  </a:lnTo>
                  <a:lnTo>
                    <a:pt x="1788713" y="304799"/>
                  </a:lnTo>
                  <a:lnTo>
                    <a:pt x="1795642" y="228599"/>
                  </a:lnTo>
                  <a:lnTo>
                    <a:pt x="1813964" y="165099"/>
                  </a:lnTo>
                  <a:lnTo>
                    <a:pt x="1839981" y="114299"/>
                  </a:lnTo>
                  <a:lnTo>
                    <a:pt x="1869994" y="76199"/>
                  </a:lnTo>
                  <a:lnTo>
                    <a:pt x="1900305" y="38099"/>
                  </a:lnTo>
                  <a:lnTo>
                    <a:pt x="1927215" y="25399"/>
                  </a:lnTo>
                  <a:lnTo>
                    <a:pt x="1947026" y="0"/>
                  </a:lnTo>
                  <a:lnTo>
                    <a:pt x="1998189" y="0"/>
                  </a:lnTo>
                  <a:lnTo>
                    <a:pt x="2018143" y="25399"/>
                  </a:lnTo>
                  <a:lnTo>
                    <a:pt x="2045072" y="38099"/>
                  </a:lnTo>
                  <a:lnTo>
                    <a:pt x="2065234" y="63499"/>
                  </a:lnTo>
                  <a:lnTo>
                    <a:pt x="1970867" y="63499"/>
                  </a:lnTo>
                  <a:lnTo>
                    <a:pt x="1949500" y="88899"/>
                  </a:lnTo>
                  <a:lnTo>
                    <a:pt x="1923838" y="114299"/>
                  </a:lnTo>
                  <a:lnTo>
                    <a:pt x="1897529" y="139699"/>
                  </a:lnTo>
                  <a:lnTo>
                    <a:pt x="1874220" y="190499"/>
                  </a:lnTo>
                  <a:lnTo>
                    <a:pt x="1857560" y="241299"/>
                  </a:lnTo>
                  <a:lnTo>
                    <a:pt x="1851196" y="304799"/>
                  </a:lnTo>
                  <a:lnTo>
                    <a:pt x="1857560" y="368299"/>
                  </a:lnTo>
                  <a:lnTo>
                    <a:pt x="1874220" y="419099"/>
                  </a:lnTo>
                  <a:lnTo>
                    <a:pt x="1897529" y="457199"/>
                  </a:lnTo>
                  <a:lnTo>
                    <a:pt x="1923838" y="495299"/>
                  </a:lnTo>
                  <a:lnTo>
                    <a:pt x="1970867" y="533399"/>
                  </a:lnTo>
                  <a:lnTo>
                    <a:pt x="2072082" y="533399"/>
                  </a:lnTo>
                  <a:lnTo>
                    <a:pt x="2052842" y="558799"/>
                  </a:lnTo>
                  <a:lnTo>
                    <a:pt x="2026150" y="584199"/>
                  </a:lnTo>
                  <a:lnTo>
                    <a:pt x="2004756" y="596899"/>
                  </a:lnTo>
                  <a:lnTo>
                    <a:pt x="2004756" y="1041399"/>
                  </a:lnTo>
                  <a:close/>
                </a:path>
                <a:path w="2987040" h="2743200">
                  <a:moveTo>
                    <a:pt x="2072082" y="533399"/>
                  </a:moveTo>
                  <a:lnTo>
                    <a:pt x="1970867" y="533399"/>
                  </a:lnTo>
                  <a:lnTo>
                    <a:pt x="1992234" y="520699"/>
                  </a:lnTo>
                  <a:lnTo>
                    <a:pt x="2017896" y="495299"/>
                  </a:lnTo>
                  <a:lnTo>
                    <a:pt x="2044205" y="457199"/>
                  </a:lnTo>
                  <a:lnTo>
                    <a:pt x="2067514" y="419099"/>
                  </a:lnTo>
                  <a:lnTo>
                    <a:pt x="2084174" y="368299"/>
                  </a:lnTo>
                  <a:lnTo>
                    <a:pt x="2090538" y="304799"/>
                  </a:lnTo>
                  <a:lnTo>
                    <a:pt x="2084174" y="241299"/>
                  </a:lnTo>
                  <a:lnTo>
                    <a:pt x="2067514" y="190499"/>
                  </a:lnTo>
                  <a:lnTo>
                    <a:pt x="2044205" y="139699"/>
                  </a:lnTo>
                  <a:lnTo>
                    <a:pt x="2017896" y="114299"/>
                  </a:lnTo>
                  <a:lnTo>
                    <a:pt x="1992234" y="88899"/>
                  </a:lnTo>
                  <a:lnTo>
                    <a:pt x="1970867" y="63499"/>
                  </a:lnTo>
                  <a:lnTo>
                    <a:pt x="2065234" y="63499"/>
                  </a:lnTo>
                  <a:lnTo>
                    <a:pt x="2105210" y="114299"/>
                  </a:lnTo>
                  <a:lnTo>
                    <a:pt x="2131096" y="165099"/>
                  </a:lnTo>
                  <a:lnTo>
                    <a:pt x="2149313" y="228599"/>
                  </a:lnTo>
                  <a:lnTo>
                    <a:pt x="2156198" y="304799"/>
                  </a:lnTo>
                  <a:lnTo>
                    <a:pt x="2149977" y="368299"/>
                  </a:lnTo>
                  <a:lnTo>
                    <a:pt x="2133400" y="431799"/>
                  </a:lnTo>
                  <a:lnTo>
                    <a:pt x="2109598" y="482599"/>
                  </a:lnTo>
                  <a:lnTo>
                    <a:pt x="2081702" y="520699"/>
                  </a:lnTo>
                  <a:lnTo>
                    <a:pt x="2072082" y="533399"/>
                  </a:lnTo>
                  <a:close/>
                </a:path>
                <a:path w="2987040" h="2743200">
                  <a:moveTo>
                    <a:pt x="1754542" y="965199"/>
                  </a:moveTo>
                  <a:lnTo>
                    <a:pt x="1671660" y="965199"/>
                  </a:lnTo>
                  <a:lnTo>
                    <a:pt x="1630681" y="952499"/>
                  </a:lnTo>
                  <a:lnTo>
                    <a:pt x="1586701" y="939799"/>
                  </a:lnTo>
                  <a:lnTo>
                    <a:pt x="1541133" y="927099"/>
                  </a:lnTo>
                  <a:lnTo>
                    <a:pt x="1495389" y="888999"/>
                  </a:lnTo>
                  <a:lnTo>
                    <a:pt x="1450880" y="863599"/>
                  </a:lnTo>
                  <a:lnTo>
                    <a:pt x="1405908" y="800099"/>
                  </a:lnTo>
                  <a:lnTo>
                    <a:pt x="1375655" y="749299"/>
                  </a:lnTo>
                  <a:lnTo>
                    <a:pt x="1357466" y="685799"/>
                  </a:lnTo>
                  <a:lnTo>
                    <a:pt x="1348683" y="634999"/>
                  </a:lnTo>
                  <a:lnTo>
                    <a:pt x="1346652" y="596899"/>
                  </a:lnTo>
                  <a:lnTo>
                    <a:pt x="1348716" y="558799"/>
                  </a:lnTo>
                  <a:lnTo>
                    <a:pt x="1352220" y="533399"/>
                  </a:lnTo>
                  <a:lnTo>
                    <a:pt x="1354508" y="520699"/>
                  </a:lnTo>
                  <a:lnTo>
                    <a:pt x="1357850" y="520699"/>
                  </a:lnTo>
                  <a:lnTo>
                    <a:pt x="1362980" y="507999"/>
                  </a:lnTo>
                  <a:lnTo>
                    <a:pt x="1377806" y="507999"/>
                  </a:lnTo>
                  <a:lnTo>
                    <a:pt x="1388403" y="495299"/>
                  </a:lnTo>
                  <a:lnTo>
                    <a:pt x="1493639" y="495299"/>
                  </a:lnTo>
                  <a:lnTo>
                    <a:pt x="1544719" y="507999"/>
                  </a:lnTo>
                  <a:lnTo>
                    <a:pt x="1599559" y="520699"/>
                  </a:lnTo>
                  <a:lnTo>
                    <a:pt x="1655615" y="558799"/>
                  </a:lnTo>
                  <a:lnTo>
                    <a:pt x="1412755" y="558799"/>
                  </a:lnTo>
                  <a:lnTo>
                    <a:pt x="1410642" y="584199"/>
                  </a:lnTo>
                  <a:lnTo>
                    <a:pt x="1411382" y="622299"/>
                  </a:lnTo>
                  <a:lnTo>
                    <a:pt x="1417653" y="673099"/>
                  </a:lnTo>
                  <a:lnTo>
                    <a:pt x="1432131" y="711199"/>
                  </a:lnTo>
                  <a:lnTo>
                    <a:pt x="1457494" y="761999"/>
                  </a:lnTo>
                  <a:lnTo>
                    <a:pt x="1496419" y="812799"/>
                  </a:lnTo>
                  <a:lnTo>
                    <a:pt x="1544365" y="850899"/>
                  </a:lnTo>
                  <a:lnTo>
                    <a:pt x="1593340" y="876299"/>
                  </a:lnTo>
                  <a:lnTo>
                    <a:pt x="1640845" y="888999"/>
                  </a:lnTo>
                  <a:lnTo>
                    <a:pt x="1684378" y="901699"/>
                  </a:lnTo>
                  <a:lnTo>
                    <a:pt x="1812445" y="901699"/>
                  </a:lnTo>
                  <a:lnTo>
                    <a:pt x="1810953" y="914399"/>
                  </a:lnTo>
                  <a:lnTo>
                    <a:pt x="1849713" y="952499"/>
                  </a:lnTo>
                  <a:lnTo>
                    <a:pt x="1765414" y="952499"/>
                  </a:lnTo>
                  <a:lnTo>
                    <a:pt x="1754542" y="965199"/>
                  </a:lnTo>
                  <a:close/>
                </a:path>
                <a:path w="2987040" h="2743200">
                  <a:moveTo>
                    <a:pt x="1812445" y="901699"/>
                  </a:moveTo>
                  <a:lnTo>
                    <a:pt x="1749528" y="901699"/>
                  </a:lnTo>
                  <a:lnTo>
                    <a:pt x="1751642" y="863599"/>
                  </a:lnTo>
                  <a:lnTo>
                    <a:pt x="1750901" y="825499"/>
                  </a:lnTo>
                  <a:lnTo>
                    <a:pt x="1744630" y="787399"/>
                  </a:lnTo>
                  <a:lnTo>
                    <a:pt x="1730152" y="736599"/>
                  </a:lnTo>
                  <a:lnTo>
                    <a:pt x="1704789" y="685799"/>
                  </a:lnTo>
                  <a:lnTo>
                    <a:pt x="1665864" y="647699"/>
                  </a:lnTo>
                  <a:lnTo>
                    <a:pt x="1618286" y="609599"/>
                  </a:lnTo>
                  <a:lnTo>
                    <a:pt x="1569414" y="584199"/>
                  </a:lnTo>
                  <a:lnTo>
                    <a:pt x="1521835" y="558799"/>
                  </a:lnTo>
                  <a:lnTo>
                    <a:pt x="1655615" y="558799"/>
                  </a:lnTo>
                  <a:lnTo>
                    <a:pt x="1710344" y="596899"/>
                  </a:lnTo>
                  <a:lnTo>
                    <a:pt x="1753653" y="647699"/>
                  </a:lnTo>
                  <a:lnTo>
                    <a:pt x="1783458" y="698499"/>
                  </a:lnTo>
                  <a:lnTo>
                    <a:pt x="1802073" y="749299"/>
                  </a:lnTo>
                  <a:lnTo>
                    <a:pt x="1811814" y="800099"/>
                  </a:lnTo>
                  <a:lnTo>
                    <a:pt x="1814997" y="850899"/>
                  </a:lnTo>
                  <a:lnTo>
                    <a:pt x="1813938" y="888999"/>
                  </a:lnTo>
                  <a:lnTo>
                    <a:pt x="1812445" y="901699"/>
                  </a:lnTo>
                  <a:close/>
                </a:path>
                <a:path w="2987040" h="2743200">
                  <a:moveTo>
                    <a:pt x="1037856" y="1765299"/>
                  </a:moveTo>
                  <a:lnTo>
                    <a:pt x="956310" y="1765299"/>
                  </a:lnTo>
                  <a:lnTo>
                    <a:pt x="977493" y="1739899"/>
                  </a:lnTo>
                  <a:lnTo>
                    <a:pt x="1002413" y="1701799"/>
                  </a:lnTo>
                  <a:lnTo>
                    <a:pt x="1030911" y="1676399"/>
                  </a:lnTo>
                  <a:lnTo>
                    <a:pt x="1062826" y="1650999"/>
                  </a:lnTo>
                  <a:lnTo>
                    <a:pt x="1097999" y="1625599"/>
                  </a:lnTo>
                  <a:lnTo>
                    <a:pt x="1136270" y="1612899"/>
                  </a:lnTo>
                  <a:lnTo>
                    <a:pt x="1177479" y="1587499"/>
                  </a:lnTo>
                  <a:lnTo>
                    <a:pt x="1221466" y="1574799"/>
                  </a:lnTo>
                  <a:lnTo>
                    <a:pt x="1268072" y="1549399"/>
                  </a:lnTo>
                  <a:lnTo>
                    <a:pt x="1317137" y="1536699"/>
                  </a:lnTo>
                  <a:lnTo>
                    <a:pt x="1368501" y="1523999"/>
                  </a:lnTo>
                  <a:lnTo>
                    <a:pt x="1477488" y="1498599"/>
                  </a:lnTo>
                  <a:lnTo>
                    <a:pt x="1534790" y="1498599"/>
                  </a:lnTo>
                  <a:lnTo>
                    <a:pt x="1593753" y="1485899"/>
                  </a:lnTo>
                  <a:lnTo>
                    <a:pt x="1654215" y="1485899"/>
                  </a:lnTo>
                  <a:lnTo>
                    <a:pt x="1683334" y="1447799"/>
                  </a:lnTo>
                  <a:lnTo>
                    <a:pt x="1716899" y="1409699"/>
                  </a:lnTo>
                  <a:lnTo>
                    <a:pt x="1754558" y="1371599"/>
                  </a:lnTo>
                  <a:lnTo>
                    <a:pt x="1795959" y="1333499"/>
                  </a:lnTo>
                  <a:lnTo>
                    <a:pt x="1840751" y="1308099"/>
                  </a:lnTo>
                  <a:lnTo>
                    <a:pt x="1888580" y="1282699"/>
                  </a:lnTo>
                  <a:lnTo>
                    <a:pt x="1939096" y="1269999"/>
                  </a:lnTo>
                  <a:lnTo>
                    <a:pt x="1939096" y="1130299"/>
                  </a:lnTo>
                  <a:lnTo>
                    <a:pt x="1765414" y="952499"/>
                  </a:lnTo>
                  <a:lnTo>
                    <a:pt x="1849713" y="952499"/>
                  </a:lnTo>
                  <a:lnTo>
                    <a:pt x="1940155" y="1041399"/>
                  </a:lnTo>
                  <a:lnTo>
                    <a:pt x="2004756" y="1041399"/>
                  </a:lnTo>
                  <a:lnTo>
                    <a:pt x="2004756" y="1244599"/>
                  </a:lnTo>
                  <a:lnTo>
                    <a:pt x="2247058" y="1244599"/>
                  </a:lnTo>
                  <a:lnTo>
                    <a:pt x="2343315" y="1269999"/>
                  </a:lnTo>
                  <a:lnTo>
                    <a:pt x="2388559" y="1282699"/>
                  </a:lnTo>
                  <a:lnTo>
                    <a:pt x="2410075" y="1295399"/>
                  </a:lnTo>
                  <a:lnTo>
                    <a:pt x="2107797" y="1295399"/>
                  </a:lnTo>
                  <a:lnTo>
                    <a:pt x="2072402" y="1308099"/>
                  </a:lnTo>
                  <a:lnTo>
                    <a:pt x="2037603" y="1308099"/>
                  </a:lnTo>
                  <a:lnTo>
                    <a:pt x="2003697" y="1320799"/>
                  </a:lnTo>
                  <a:lnTo>
                    <a:pt x="2003697" y="1333499"/>
                  </a:lnTo>
                  <a:lnTo>
                    <a:pt x="1940155" y="1333499"/>
                  </a:lnTo>
                  <a:lnTo>
                    <a:pt x="1889846" y="1358899"/>
                  </a:lnTo>
                  <a:lnTo>
                    <a:pt x="1843037" y="1384299"/>
                  </a:lnTo>
                  <a:lnTo>
                    <a:pt x="1800230" y="1422399"/>
                  </a:lnTo>
                  <a:lnTo>
                    <a:pt x="1761923" y="1447799"/>
                  </a:lnTo>
                  <a:lnTo>
                    <a:pt x="1728617" y="1498599"/>
                  </a:lnTo>
                  <a:lnTo>
                    <a:pt x="1700813" y="1536699"/>
                  </a:lnTo>
                  <a:lnTo>
                    <a:pt x="1695915" y="1536699"/>
                  </a:lnTo>
                  <a:lnTo>
                    <a:pt x="1689428" y="1549399"/>
                  </a:lnTo>
                  <a:lnTo>
                    <a:pt x="1614133" y="1549399"/>
                  </a:lnTo>
                  <a:lnTo>
                    <a:pt x="1556216" y="1562099"/>
                  </a:lnTo>
                  <a:lnTo>
                    <a:pt x="1499748" y="1562099"/>
                  </a:lnTo>
                  <a:lnTo>
                    <a:pt x="1392050" y="1587499"/>
                  </a:lnTo>
                  <a:lnTo>
                    <a:pt x="1341265" y="1600199"/>
                  </a:lnTo>
                  <a:lnTo>
                    <a:pt x="1292819" y="1612899"/>
                  </a:lnTo>
                  <a:lnTo>
                    <a:pt x="1246934" y="1625599"/>
                  </a:lnTo>
                  <a:lnTo>
                    <a:pt x="1203832" y="1650999"/>
                  </a:lnTo>
                  <a:lnTo>
                    <a:pt x="1163736" y="1663699"/>
                  </a:lnTo>
                  <a:lnTo>
                    <a:pt x="1126868" y="1689099"/>
                  </a:lnTo>
                  <a:lnTo>
                    <a:pt x="1093450" y="1714499"/>
                  </a:lnTo>
                  <a:lnTo>
                    <a:pt x="1063706" y="1739899"/>
                  </a:lnTo>
                  <a:lnTo>
                    <a:pt x="1037856" y="1765299"/>
                  </a:lnTo>
                  <a:close/>
                </a:path>
                <a:path w="2987040" h="2743200">
                  <a:moveTo>
                    <a:pt x="2247058" y="1244599"/>
                  </a:moveTo>
                  <a:lnTo>
                    <a:pt x="2038513" y="1244599"/>
                  </a:lnTo>
                  <a:lnTo>
                    <a:pt x="2073064" y="1231899"/>
                  </a:lnTo>
                  <a:lnTo>
                    <a:pt x="2196476" y="1231899"/>
                  </a:lnTo>
                  <a:lnTo>
                    <a:pt x="2247058" y="1244599"/>
                  </a:lnTo>
                  <a:close/>
                </a:path>
                <a:path w="2987040" h="2743200">
                  <a:moveTo>
                    <a:pt x="1770064" y="2095499"/>
                  </a:moveTo>
                  <a:lnTo>
                    <a:pt x="1016824" y="2095499"/>
                  </a:lnTo>
                  <a:lnTo>
                    <a:pt x="1006746" y="2082799"/>
                  </a:lnTo>
                  <a:lnTo>
                    <a:pt x="1000045" y="2070099"/>
                  </a:lnTo>
                  <a:lnTo>
                    <a:pt x="997612" y="2057399"/>
                  </a:lnTo>
                  <a:lnTo>
                    <a:pt x="1000045" y="2044699"/>
                  </a:lnTo>
                  <a:lnTo>
                    <a:pt x="1006746" y="2044699"/>
                  </a:lnTo>
                  <a:lnTo>
                    <a:pt x="1016824" y="2031999"/>
                  </a:lnTo>
                  <a:lnTo>
                    <a:pt x="1763246" y="2031999"/>
                  </a:lnTo>
                  <a:lnTo>
                    <a:pt x="1791493" y="2019299"/>
                  </a:lnTo>
                  <a:lnTo>
                    <a:pt x="1819144" y="2019299"/>
                  </a:lnTo>
                  <a:lnTo>
                    <a:pt x="2624293" y="1638299"/>
                  </a:lnTo>
                  <a:lnTo>
                    <a:pt x="2611562" y="1587499"/>
                  </a:lnTo>
                  <a:lnTo>
                    <a:pt x="2593623" y="1549399"/>
                  </a:lnTo>
                  <a:lnTo>
                    <a:pt x="2570792" y="1511299"/>
                  </a:lnTo>
                  <a:lnTo>
                    <a:pt x="2543389" y="1473199"/>
                  </a:lnTo>
                  <a:lnTo>
                    <a:pt x="2511732" y="1435099"/>
                  </a:lnTo>
                  <a:lnTo>
                    <a:pt x="2476138" y="1409699"/>
                  </a:lnTo>
                  <a:lnTo>
                    <a:pt x="2436927" y="1384299"/>
                  </a:lnTo>
                  <a:lnTo>
                    <a:pt x="2394415" y="1358899"/>
                  </a:lnTo>
                  <a:lnTo>
                    <a:pt x="2348921" y="1333499"/>
                  </a:lnTo>
                  <a:lnTo>
                    <a:pt x="2300764" y="1320799"/>
                  </a:lnTo>
                  <a:lnTo>
                    <a:pt x="2197730" y="1295399"/>
                  </a:lnTo>
                  <a:lnTo>
                    <a:pt x="2410075" y="1295399"/>
                  </a:lnTo>
                  <a:lnTo>
                    <a:pt x="2431590" y="1308099"/>
                  </a:lnTo>
                  <a:lnTo>
                    <a:pt x="2472193" y="1320799"/>
                  </a:lnTo>
                  <a:lnTo>
                    <a:pt x="2510151" y="1358899"/>
                  </a:lnTo>
                  <a:lnTo>
                    <a:pt x="2545246" y="1384299"/>
                  </a:lnTo>
                  <a:lnTo>
                    <a:pt x="2577264" y="1409699"/>
                  </a:lnTo>
                  <a:lnTo>
                    <a:pt x="2605986" y="1447799"/>
                  </a:lnTo>
                  <a:lnTo>
                    <a:pt x="2631198" y="1485899"/>
                  </a:lnTo>
                  <a:lnTo>
                    <a:pt x="2652681" y="1523999"/>
                  </a:lnTo>
                  <a:lnTo>
                    <a:pt x="2670220" y="1562099"/>
                  </a:lnTo>
                  <a:lnTo>
                    <a:pt x="2683599" y="1600199"/>
                  </a:lnTo>
                  <a:lnTo>
                    <a:pt x="2890293" y="1600199"/>
                  </a:lnTo>
                  <a:lnTo>
                    <a:pt x="2908479" y="1612899"/>
                  </a:lnTo>
                  <a:lnTo>
                    <a:pt x="2939091" y="1638299"/>
                  </a:lnTo>
                  <a:lnTo>
                    <a:pt x="2764036" y="1638299"/>
                  </a:lnTo>
                  <a:lnTo>
                    <a:pt x="1872377" y="2070099"/>
                  </a:lnTo>
                  <a:lnTo>
                    <a:pt x="1838802" y="2082799"/>
                  </a:lnTo>
                  <a:lnTo>
                    <a:pt x="1804731" y="2082799"/>
                  </a:lnTo>
                  <a:lnTo>
                    <a:pt x="1770064" y="2095499"/>
                  </a:lnTo>
                  <a:close/>
                </a:path>
                <a:path w="2987040" h="2743200">
                  <a:moveTo>
                    <a:pt x="1984486" y="1689099"/>
                  </a:moveTo>
                  <a:lnTo>
                    <a:pt x="1959367" y="1689099"/>
                  </a:lnTo>
                  <a:lnTo>
                    <a:pt x="1949289" y="1676399"/>
                  </a:lnTo>
                  <a:lnTo>
                    <a:pt x="1942587" y="1663699"/>
                  </a:lnTo>
                  <a:lnTo>
                    <a:pt x="1940155" y="1650999"/>
                  </a:lnTo>
                  <a:lnTo>
                    <a:pt x="1940155" y="1333499"/>
                  </a:lnTo>
                  <a:lnTo>
                    <a:pt x="2003697" y="1333499"/>
                  </a:lnTo>
                  <a:lnTo>
                    <a:pt x="2003697" y="1650999"/>
                  </a:lnTo>
                  <a:lnTo>
                    <a:pt x="2001265" y="1663699"/>
                  </a:lnTo>
                  <a:lnTo>
                    <a:pt x="1994563" y="1676399"/>
                  </a:lnTo>
                  <a:lnTo>
                    <a:pt x="1984486" y="1689099"/>
                  </a:lnTo>
                  <a:close/>
                </a:path>
                <a:path w="2987040" h="2743200">
                  <a:moveTo>
                    <a:pt x="2890293" y="1600199"/>
                  </a:moveTo>
                  <a:lnTo>
                    <a:pt x="2683599" y="1600199"/>
                  </a:lnTo>
                  <a:lnTo>
                    <a:pt x="2710075" y="1587499"/>
                  </a:lnTo>
                  <a:lnTo>
                    <a:pt x="2749540" y="1574799"/>
                  </a:lnTo>
                  <a:lnTo>
                    <a:pt x="2832046" y="1574799"/>
                  </a:lnTo>
                  <a:lnTo>
                    <a:pt x="2872107" y="1587499"/>
                  </a:lnTo>
                  <a:lnTo>
                    <a:pt x="2890293" y="1600199"/>
                  </a:lnTo>
                  <a:close/>
                </a:path>
                <a:path w="2987040" h="2743200">
                  <a:moveTo>
                    <a:pt x="1916569" y="2679699"/>
                  </a:moveTo>
                  <a:lnTo>
                    <a:pt x="1630604" y="2679699"/>
                  </a:lnTo>
                  <a:lnTo>
                    <a:pt x="1682797" y="2666999"/>
                  </a:lnTo>
                  <a:lnTo>
                    <a:pt x="1733655" y="2666999"/>
                  </a:lnTo>
                  <a:lnTo>
                    <a:pt x="1880739" y="2628899"/>
                  </a:lnTo>
                  <a:lnTo>
                    <a:pt x="1929234" y="2603499"/>
                  </a:lnTo>
                  <a:lnTo>
                    <a:pt x="1976408" y="2578099"/>
                  </a:lnTo>
                  <a:lnTo>
                    <a:pt x="2022107" y="2552699"/>
                  </a:lnTo>
                  <a:lnTo>
                    <a:pt x="2066180" y="2527299"/>
                  </a:lnTo>
                  <a:lnTo>
                    <a:pt x="2872107" y="1866899"/>
                  </a:lnTo>
                  <a:lnTo>
                    <a:pt x="2916852" y="1803399"/>
                  </a:lnTo>
                  <a:lnTo>
                    <a:pt x="2923636" y="1765299"/>
                  </a:lnTo>
                  <a:lnTo>
                    <a:pt x="2918705" y="1727199"/>
                  </a:lnTo>
                  <a:lnTo>
                    <a:pt x="2891832" y="1676399"/>
                  </a:lnTo>
                  <a:lnTo>
                    <a:pt x="2846690" y="1650999"/>
                  </a:lnTo>
                  <a:lnTo>
                    <a:pt x="2819668" y="1638299"/>
                  </a:lnTo>
                  <a:lnTo>
                    <a:pt x="2939091" y="1638299"/>
                  </a:lnTo>
                  <a:lnTo>
                    <a:pt x="2962953" y="1676399"/>
                  </a:lnTo>
                  <a:lnTo>
                    <a:pt x="2979070" y="1714499"/>
                  </a:lnTo>
                  <a:lnTo>
                    <a:pt x="2986670" y="1752599"/>
                  </a:lnTo>
                  <a:lnTo>
                    <a:pt x="2983188" y="1803399"/>
                  </a:lnTo>
                  <a:lnTo>
                    <a:pt x="2969234" y="1841499"/>
                  </a:lnTo>
                  <a:lnTo>
                    <a:pt x="2945418" y="1892299"/>
                  </a:lnTo>
                  <a:lnTo>
                    <a:pt x="2912351" y="1917699"/>
                  </a:lnTo>
                  <a:lnTo>
                    <a:pt x="2105365" y="2578099"/>
                  </a:lnTo>
                  <a:lnTo>
                    <a:pt x="2064763" y="2603499"/>
                  </a:lnTo>
                  <a:lnTo>
                    <a:pt x="2023427" y="2628899"/>
                  </a:lnTo>
                  <a:lnTo>
                    <a:pt x="1981325" y="2654299"/>
                  </a:lnTo>
                  <a:lnTo>
                    <a:pt x="1938429" y="2666999"/>
                  </a:lnTo>
                  <a:lnTo>
                    <a:pt x="1916569" y="2679699"/>
                  </a:lnTo>
                  <a:close/>
                </a:path>
                <a:path w="2987040" h="2743200">
                  <a:moveTo>
                    <a:pt x="379532" y="1701799"/>
                  </a:moveTo>
                  <a:lnTo>
                    <a:pt x="9134" y="1701799"/>
                  </a:lnTo>
                  <a:lnTo>
                    <a:pt x="19211" y="1689099"/>
                  </a:lnTo>
                  <a:lnTo>
                    <a:pt x="369455" y="1689099"/>
                  </a:lnTo>
                  <a:lnTo>
                    <a:pt x="379532" y="1701799"/>
                  </a:lnTo>
                  <a:close/>
                </a:path>
                <a:path w="2987040" h="2743200">
                  <a:moveTo>
                    <a:pt x="369455" y="2590799"/>
                  </a:moveTo>
                  <a:lnTo>
                    <a:pt x="19211" y="2590799"/>
                  </a:lnTo>
                  <a:lnTo>
                    <a:pt x="9134" y="2578099"/>
                  </a:lnTo>
                  <a:lnTo>
                    <a:pt x="2432" y="2565399"/>
                  </a:lnTo>
                  <a:lnTo>
                    <a:pt x="0" y="2552699"/>
                  </a:lnTo>
                  <a:lnTo>
                    <a:pt x="0" y="1714499"/>
                  </a:lnTo>
                  <a:lnTo>
                    <a:pt x="2432" y="1701799"/>
                  </a:lnTo>
                  <a:lnTo>
                    <a:pt x="386234" y="1701799"/>
                  </a:lnTo>
                  <a:lnTo>
                    <a:pt x="388666" y="1714499"/>
                  </a:lnTo>
                  <a:lnTo>
                    <a:pt x="388666" y="1752599"/>
                  </a:lnTo>
                  <a:lnTo>
                    <a:pt x="63542" y="1752599"/>
                  </a:lnTo>
                  <a:lnTo>
                    <a:pt x="63542" y="2527299"/>
                  </a:lnTo>
                  <a:lnTo>
                    <a:pt x="676159" y="2527299"/>
                  </a:lnTo>
                  <a:lnTo>
                    <a:pt x="748033" y="2539999"/>
                  </a:lnTo>
                  <a:lnTo>
                    <a:pt x="388666" y="2539999"/>
                  </a:lnTo>
                  <a:lnTo>
                    <a:pt x="388666" y="2552699"/>
                  </a:lnTo>
                  <a:lnTo>
                    <a:pt x="386234" y="2565399"/>
                  </a:lnTo>
                  <a:lnTo>
                    <a:pt x="379532" y="2578099"/>
                  </a:lnTo>
                  <a:lnTo>
                    <a:pt x="369455" y="2590799"/>
                  </a:lnTo>
                  <a:close/>
                </a:path>
                <a:path w="2987040" h="2743200">
                  <a:moveTo>
                    <a:pt x="676159" y="2527299"/>
                  </a:moveTo>
                  <a:lnTo>
                    <a:pt x="325124" y="2527299"/>
                  </a:lnTo>
                  <a:lnTo>
                    <a:pt x="325124" y="1752599"/>
                  </a:lnTo>
                  <a:lnTo>
                    <a:pt x="388666" y="1752599"/>
                  </a:lnTo>
                  <a:lnTo>
                    <a:pt x="388666" y="1765299"/>
                  </a:lnTo>
                  <a:lnTo>
                    <a:pt x="1574576" y="1765299"/>
                  </a:lnTo>
                  <a:lnTo>
                    <a:pt x="1616725" y="1790699"/>
                  </a:lnTo>
                  <a:lnTo>
                    <a:pt x="1649979" y="1828799"/>
                  </a:lnTo>
                  <a:lnTo>
                    <a:pt x="388666" y="1828799"/>
                  </a:lnTo>
                  <a:lnTo>
                    <a:pt x="388666" y="2476499"/>
                  </a:lnTo>
                  <a:lnTo>
                    <a:pt x="676159" y="2527299"/>
                  </a:lnTo>
                  <a:close/>
                </a:path>
                <a:path w="2987040" h="2743200">
                  <a:moveTo>
                    <a:pt x="1649979" y="2031999"/>
                  </a:moveTo>
                  <a:lnTo>
                    <a:pt x="1526072" y="2031999"/>
                  </a:lnTo>
                  <a:lnTo>
                    <a:pt x="1561136" y="2019299"/>
                  </a:lnTo>
                  <a:lnTo>
                    <a:pt x="1589746" y="2006599"/>
                  </a:lnTo>
                  <a:lnTo>
                    <a:pt x="1609024" y="1981199"/>
                  </a:lnTo>
                  <a:lnTo>
                    <a:pt x="1616090" y="1943099"/>
                  </a:lnTo>
                  <a:lnTo>
                    <a:pt x="1616090" y="1917699"/>
                  </a:lnTo>
                  <a:lnTo>
                    <a:pt x="1609024" y="1879599"/>
                  </a:lnTo>
                  <a:lnTo>
                    <a:pt x="1589746" y="1854199"/>
                  </a:lnTo>
                  <a:lnTo>
                    <a:pt x="1561136" y="1828799"/>
                  </a:lnTo>
                  <a:lnTo>
                    <a:pt x="1649979" y="1828799"/>
                  </a:lnTo>
                  <a:lnTo>
                    <a:pt x="1671795" y="1866899"/>
                  </a:lnTo>
                  <a:lnTo>
                    <a:pt x="1679632" y="1917699"/>
                  </a:lnTo>
                  <a:lnTo>
                    <a:pt x="1679632" y="1943099"/>
                  </a:lnTo>
                  <a:lnTo>
                    <a:pt x="1677530" y="1968499"/>
                  </a:lnTo>
                  <a:lnTo>
                    <a:pt x="1671557" y="1993899"/>
                  </a:lnTo>
                  <a:lnTo>
                    <a:pt x="1662207" y="2006599"/>
                  </a:lnTo>
                  <a:lnTo>
                    <a:pt x="1649979" y="2031999"/>
                  </a:lnTo>
                  <a:close/>
                </a:path>
                <a:path w="2987040" h="2743200">
                  <a:moveTo>
                    <a:pt x="1753688" y="2730499"/>
                  </a:moveTo>
                  <a:lnTo>
                    <a:pt x="1457234" y="2730499"/>
                  </a:lnTo>
                  <a:lnTo>
                    <a:pt x="388666" y="2539999"/>
                  </a:lnTo>
                  <a:lnTo>
                    <a:pt x="748033" y="2539999"/>
                  </a:lnTo>
                  <a:lnTo>
                    <a:pt x="1466766" y="2666999"/>
                  </a:lnTo>
                  <a:lnTo>
                    <a:pt x="1522515" y="2666999"/>
                  </a:lnTo>
                  <a:lnTo>
                    <a:pt x="1577152" y="2679699"/>
                  </a:lnTo>
                  <a:lnTo>
                    <a:pt x="1916569" y="2679699"/>
                  </a:lnTo>
                  <a:lnTo>
                    <a:pt x="1894710" y="2692399"/>
                  </a:lnTo>
                  <a:lnTo>
                    <a:pt x="1850137" y="2705099"/>
                  </a:lnTo>
                  <a:lnTo>
                    <a:pt x="1753688" y="2730499"/>
                  </a:lnTo>
                  <a:close/>
                </a:path>
                <a:path w="2987040" h="2743200">
                  <a:moveTo>
                    <a:pt x="1652970" y="2743199"/>
                  </a:moveTo>
                  <a:lnTo>
                    <a:pt x="1565951" y="2743199"/>
                  </a:lnTo>
                  <a:lnTo>
                    <a:pt x="1530043" y="2730499"/>
                  </a:lnTo>
                  <a:lnTo>
                    <a:pt x="1703812" y="2730499"/>
                  </a:lnTo>
                  <a:lnTo>
                    <a:pt x="1652970" y="2743199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/>
          <p:nvPr/>
        </p:nvSpPr>
        <p:spPr>
          <a:xfrm>
            <a:off x="16059638" y="0"/>
            <a:ext cx="2190749" cy="21907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2655487" y="6263535"/>
            <a:ext cx="4883150" cy="1882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6100"/>
              </a:lnSpc>
              <a:spcBef>
                <a:spcPts val="95"/>
              </a:spcBef>
            </a:pPr>
            <a:r>
              <a:rPr sz="3500" spc="-225" dirty="0">
                <a:latin typeface="Arial"/>
                <a:cs typeface="Arial"/>
              </a:rPr>
              <a:t>PERFORMING </a:t>
            </a:r>
            <a:r>
              <a:rPr sz="3500" spc="-155" dirty="0">
                <a:latin typeface="Arial"/>
                <a:cs typeface="Arial"/>
              </a:rPr>
              <a:t>TASK </a:t>
            </a:r>
            <a:r>
              <a:rPr sz="3500" spc="-345" dirty="0">
                <a:latin typeface="Arial"/>
                <a:cs typeface="Arial"/>
              </a:rPr>
              <a:t>FOR  </a:t>
            </a:r>
            <a:r>
              <a:rPr sz="3500" spc="-215" dirty="0">
                <a:latin typeface="Arial"/>
                <a:cs typeface="Arial"/>
              </a:rPr>
              <a:t>THE </a:t>
            </a:r>
            <a:r>
              <a:rPr sz="3500" spc="-270" dirty="0">
                <a:latin typeface="Arial"/>
                <a:cs typeface="Arial"/>
              </a:rPr>
              <a:t>WELFARE </a:t>
            </a:r>
            <a:r>
              <a:rPr sz="3500" spc="-325" dirty="0">
                <a:latin typeface="Arial"/>
                <a:cs typeface="Arial"/>
              </a:rPr>
              <a:t>OF </a:t>
            </a:r>
            <a:r>
              <a:rPr sz="3500" spc="-215" dirty="0">
                <a:latin typeface="Arial"/>
                <a:cs typeface="Arial"/>
              </a:rPr>
              <a:t>THE  </a:t>
            </a:r>
            <a:r>
              <a:rPr sz="3500" spc="-185" dirty="0">
                <a:latin typeface="Arial"/>
                <a:cs typeface="Arial"/>
              </a:rPr>
              <a:t>ENVIRONMENT</a:t>
            </a:r>
            <a:endParaRPr sz="35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131252" y="6172259"/>
            <a:ext cx="3681729" cy="1339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82040" marR="5080" indent="-1069975">
              <a:lnSpc>
                <a:spcPct val="116599"/>
              </a:lnSpc>
              <a:spcBef>
                <a:spcPts val="95"/>
              </a:spcBef>
            </a:pPr>
            <a:r>
              <a:rPr sz="3700" spc="-20" dirty="0">
                <a:latin typeface="Arial"/>
                <a:cs typeface="Arial"/>
              </a:rPr>
              <a:t>Rewards </a:t>
            </a:r>
            <a:r>
              <a:rPr sz="3700" spc="110" dirty="0">
                <a:latin typeface="Arial"/>
                <a:cs typeface="Arial"/>
              </a:rPr>
              <a:t>in</a:t>
            </a:r>
            <a:r>
              <a:rPr sz="3700" spc="-210" dirty="0">
                <a:latin typeface="Arial"/>
                <a:cs typeface="Arial"/>
              </a:rPr>
              <a:t> </a:t>
            </a:r>
            <a:r>
              <a:rPr sz="3700" spc="40" dirty="0">
                <a:latin typeface="Arial"/>
                <a:cs typeface="Arial"/>
              </a:rPr>
              <a:t>every  </a:t>
            </a:r>
            <a:r>
              <a:rPr sz="3700" spc="-5" dirty="0">
                <a:latin typeface="Arial"/>
                <a:cs typeface="Arial"/>
              </a:rPr>
              <a:t>season</a:t>
            </a:r>
            <a:endParaRPr sz="37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78856" y="6256567"/>
            <a:ext cx="4442460" cy="1339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7030" marR="5080" indent="-354965">
              <a:lnSpc>
                <a:spcPct val="116599"/>
              </a:lnSpc>
              <a:spcBef>
                <a:spcPts val="95"/>
              </a:spcBef>
            </a:pPr>
            <a:r>
              <a:rPr sz="3700" spc="235" dirty="0">
                <a:latin typeface="Arial"/>
                <a:cs typeface="Arial"/>
              </a:rPr>
              <a:t>10 </a:t>
            </a:r>
            <a:r>
              <a:rPr sz="3700" spc="-30" dirty="0">
                <a:latin typeface="Arial"/>
                <a:cs typeface="Arial"/>
              </a:rPr>
              <a:t>Tasks </a:t>
            </a:r>
            <a:r>
              <a:rPr sz="3700" spc="95" dirty="0">
                <a:latin typeface="Arial"/>
                <a:cs typeface="Arial"/>
              </a:rPr>
              <a:t>per</a:t>
            </a:r>
            <a:r>
              <a:rPr sz="3700" spc="-520" dirty="0">
                <a:latin typeface="Arial"/>
                <a:cs typeface="Arial"/>
              </a:rPr>
              <a:t> </a:t>
            </a:r>
            <a:r>
              <a:rPr sz="3700" spc="-5" dirty="0">
                <a:latin typeface="Arial"/>
                <a:cs typeface="Arial"/>
              </a:rPr>
              <a:t>season  </a:t>
            </a:r>
            <a:r>
              <a:rPr sz="3700" spc="100" dirty="0">
                <a:latin typeface="Arial"/>
                <a:cs typeface="Arial"/>
              </a:rPr>
              <a:t>(Total</a:t>
            </a:r>
            <a:r>
              <a:rPr sz="3700" spc="-105" dirty="0">
                <a:latin typeface="Arial"/>
                <a:cs typeface="Arial"/>
              </a:rPr>
              <a:t> </a:t>
            </a:r>
            <a:r>
              <a:rPr sz="3700" spc="80" dirty="0">
                <a:latin typeface="Arial"/>
                <a:cs typeface="Arial"/>
              </a:rPr>
              <a:t>season=6)</a:t>
            </a:r>
            <a:endParaRPr sz="3700" dirty="0">
              <a:latin typeface="Arial"/>
              <a:cs typeface="Arial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6172200" y="723900"/>
            <a:ext cx="66890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spc="-95" dirty="0">
                <a:latin typeface="Arial"/>
                <a:cs typeface="Arial"/>
              </a:rPr>
              <a:t>ABOUT </a:t>
            </a:r>
            <a:r>
              <a:rPr sz="6000" b="0" spc="-200" dirty="0">
                <a:latin typeface="Arial"/>
                <a:cs typeface="Arial"/>
              </a:rPr>
              <a:t>THE</a:t>
            </a:r>
            <a:r>
              <a:rPr sz="6000" b="0" spc="690" dirty="0">
                <a:latin typeface="Arial"/>
                <a:cs typeface="Arial"/>
              </a:rPr>
              <a:t> </a:t>
            </a:r>
            <a:r>
              <a:rPr sz="6000" b="0" spc="-215" dirty="0">
                <a:latin typeface="Arial"/>
                <a:cs typeface="Arial"/>
              </a:rPr>
              <a:t>GAME</a:t>
            </a:r>
            <a:endParaRPr sz="6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221" y="1443574"/>
            <a:ext cx="3284181" cy="2705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09926" y="992785"/>
            <a:ext cx="1913216" cy="32602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27037" y="6110585"/>
            <a:ext cx="3611569" cy="25588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38606" y="7143621"/>
            <a:ext cx="1242647" cy="14389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3727" y="6110585"/>
            <a:ext cx="2108348" cy="26277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4993758" y="5926291"/>
            <a:ext cx="2769127" cy="24888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66534" y="5926291"/>
            <a:ext cx="3694325" cy="27643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177655" y="1"/>
            <a:ext cx="2110334" cy="19407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36964" y="4444843"/>
            <a:ext cx="22675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45" dirty="0">
                <a:latin typeface="Arial"/>
                <a:cs typeface="Arial"/>
              </a:rPr>
              <a:t>Planting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spc="60" dirty="0">
                <a:latin typeface="Arial"/>
                <a:cs typeface="Arial"/>
              </a:rPr>
              <a:t>tress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44000" y="8938679"/>
            <a:ext cx="25387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5" dirty="0">
                <a:latin typeface="Arial"/>
                <a:cs typeface="Arial"/>
              </a:rPr>
              <a:t>Cleaning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Roads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993758" y="4444843"/>
            <a:ext cx="1186630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50" dirty="0">
                <a:latin typeface="Arial"/>
                <a:cs typeface="Arial"/>
              </a:rPr>
              <a:t>Advertising Through Hashtags                   </a:t>
            </a:r>
            <a:r>
              <a:rPr lang="en-US" sz="2800" b="0" spc="50" dirty="0"/>
              <a:t>Collecting</a:t>
            </a:r>
            <a:r>
              <a:rPr lang="en-US" sz="2800" b="0" spc="-114" dirty="0"/>
              <a:t> </a:t>
            </a:r>
            <a:r>
              <a:rPr lang="en-US" sz="2800" b="0" spc="15" dirty="0"/>
              <a:t>Plastics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F353FD4-AC76-4164-8ADE-BAB022BA5038}"/>
              </a:ext>
            </a:extLst>
          </p:cNvPr>
          <p:cNvSpPr txBox="1"/>
          <p:nvPr/>
        </p:nvSpPr>
        <p:spPr>
          <a:xfrm>
            <a:off x="914400" y="8953500"/>
            <a:ext cx="328418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45" dirty="0">
                <a:latin typeface="Arial"/>
                <a:cs typeface="Arial"/>
              </a:rPr>
              <a:t>Using long lasting bulbs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6475107A-7E47-4934-8371-C134E7F50745}"/>
              </a:ext>
            </a:extLst>
          </p:cNvPr>
          <p:cNvSpPr txBox="1"/>
          <p:nvPr/>
        </p:nvSpPr>
        <p:spPr>
          <a:xfrm>
            <a:off x="4724400" y="8977013"/>
            <a:ext cx="30384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45" dirty="0">
                <a:latin typeface="Arial"/>
                <a:cs typeface="Arial"/>
              </a:rPr>
              <a:t>Using Jute Bags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6601A2A9-867B-45C6-BB72-CC5A32553B13}"/>
              </a:ext>
            </a:extLst>
          </p:cNvPr>
          <p:cNvSpPr txBox="1"/>
          <p:nvPr/>
        </p:nvSpPr>
        <p:spPr>
          <a:xfrm>
            <a:off x="13803822" y="8882479"/>
            <a:ext cx="34290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45" dirty="0">
                <a:latin typeface="Arial"/>
                <a:cs typeface="Arial"/>
              </a:rPr>
              <a:t>Promoting organic farming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7" name="object 53">
            <a:extLst>
              <a:ext uri="{FF2B5EF4-FFF2-40B4-BE49-F238E27FC236}">
                <a16:creationId xmlns:a16="http://schemas.microsoft.com/office/drawing/2014/main" id="{83055AC5-CA0E-428D-95F3-9E9BEF6D1B87}"/>
              </a:ext>
            </a:extLst>
          </p:cNvPr>
          <p:cNvSpPr txBox="1">
            <a:spLocks/>
          </p:cNvSpPr>
          <p:nvPr/>
        </p:nvSpPr>
        <p:spPr>
          <a:xfrm>
            <a:off x="685800" y="403566"/>
            <a:ext cx="66890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7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AU" sz="3600" b="0" kern="0" spc="-95" dirty="0"/>
              <a:t>Some Tasks of the Game</a:t>
            </a:r>
            <a:endParaRPr lang="en-AU" sz="3600" kern="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BEE212C-6572-4CE0-92BD-1412FEE911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39" y="1871897"/>
            <a:ext cx="3810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14924" y="3181742"/>
            <a:ext cx="3100705" cy="1285240"/>
          </a:xfrm>
          <a:custGeom>
            <a:avLst/>
            <a:gdLst/>
            <a:ahLst/>
            <a:cxnLst/>
            <a:rect l="l" t="t" r="r" b="b"/>
            <a:pathLst>
              <a:path w="3100704" h="1285239">
                <a:moveTo>
                  <a:pt x="2459769" y="1284918"/>
                </a:moveTo>
                <a:lnTo>
                  <a:pt x="613700" y="1284918"/>
                </a:lnTo>
                <a:lnTo>
                  <a:pt x="613700" y="1280393"/>
                </a:lnTo>
                <a:lnTo>
                  <a:pt x="565804" y="1276660"/>
                </a:lnTo>
                <a:lnTo>
                  <a:pt x="518906" y="1269428"/>
                </a:lnTo>
                <a:lnTo>
                  <a:pt x="473141" y="1258827"/>
                </a:lnTo>
                <a:lnTo>
                  <a:pt x="428649" y="1244990"/>
                </a:lnTo>
                <a:lnTo>
                  <a:pt x="385565" y="1228049"/>
                </a:lnTo>
                <a:lnTo>
                  <a:pt x="344029" y="1208135"/>
                </a:lnTo>
                <a:lnTo>
                  <a:pt x="304176" y="1185382"/>
                </a:lnTo>
                <a:lnTo>
                  <a:pt x="266144" y="1159920"/>
                </a:lnTo>
                <a:lnTo>
                  <a:pt x="230071" y="1131881"/>
                </a:lnTo>
                <a:lnTo>
                  <a:pt x="196095" y="1101398"/>
                </a:lnTo>
                <a:lnTo>
                  <a:pt x="164352" y="1068601"/>
                </a:lnTo>
                <a:lnTo>
                  <a:pt x="134980" y="1033624"/>
                </a:lnTo>
                <a:lnTo>
                  <a:pt x="108116" y="996599"/>
                </a:lnTo>
                <a:lnTo>
                  <a:pt x="83899" y="957656"/>
                </a:lnTo>
                <a:lnTo>
                  <a:pt x="62464" y="916928"/>
                </a:lnTo>
                <a:lnTo>
                  <a:pt x="43950" y="874546"/>
                </a:lnTo>
                <a:lnTo>
                  <a:pt x="28494" y="830644"/>
                </a:lnTo>
                <a:lnTo>
                  <a:pt x="16234" y="785352"/>
                </a:lnTo>
                <a:lnTo>
                  <a:pt x="7306" y="738802"/>
                </a:lnTo>
                <a:lnTo>
                  <a:pt x="1849" y="691127"/>
                </a:lnTo>
                <a:lnTo>
                  <a:pt x="0" y="642459"/>
                </a:lnTo>
                <a:lnTo>
                  <a:pt x="1820" y="593790"/>
                </a:lnTo>
                <a:lnTo>
                  <a:pt x="7195" y="546115"/>
                </a:lnTo>
                <a:lnTo>
                  <a:pt x="15997" y="499565"/>
                </a:lnTo>
                <a:lnTo>
                  <a:pt x="28097" y="454273"/>
                </a:lnTo>
                <a:lnTo>
                  <a:pt x="43366" y="410371"/>
                </a:lnTo>
                <a:lnTo>
                  <a:pt x="61675" y="367990"/>
                </a:lnTo>
                <a:lnTo>
                  <a:pt x="82896" y="327262"/>
                </a:lnTo>
                <a:lnTo>
                  <a:pt x="106900" y="288319"/>
                </a:lnTo>
                <a:lnTo>
                  <a:pt x="133559" y="251293"/>
                </a:lnTo>
                <a:lnTo>
                  <a:pt x="162744" y="216316"/>
                </a:lnTo>
                <a:lnTo>
                  <a:pt x="194326" y="183520"/>
                </a:lnTo>
                <a:lnTo>
                  <a:pt x="228177" y="153036"/>
                </a:lnTo>
                <a:lnTo>
                  <a:pt x="264168" y="124998"/>
                </a:lnTo>
                <a:lnTo>
                  <a:pt x="302170" y="99535"/>
                </a:lnTo>
                <a:lnTo>
                  <a:pt x="342055" y="76782"/>
                </a:lnTo>
                <a:lnTo>
                  <a:pt x="383694" y="56868"/>
                </a:lnTo>
                <a:lnTo>
                  <a:pt x="426959" y="39927"/>
                </a:lnTo>
                <a:lnTo>
                  <a:pt x="471721" y="26090"/>
                </a:lnTo>
                <a:lnTo>
                  <a:pt x="517850" y="15490"/>
                </a:lnTo>
                <a:lnTo>
                  <a:pt x="565220" y="8257"/>
                </a:lnTo>
                <a:lnTo>
                  <a:pt x="613700" y="4524"/>
                </a:lnTo>
                <a:lnTo>
                  <a:pt x="613700" y="0"/>
                </a:lnTo>
                <a:lnTo>
                  <a:pt x="2459769" y="0"/>
                </a:lnTo>
                <a:lnTo>
                  <a:pt x="2507914" y="1773"/>
                </a:lnTo>
                <a:lnTo>
                  <a:pt x="2555044" y="7009"/>
                </a:lnTo>
                <a:lnTo>
                  <a:pt x="2601040" y="15579"/>
                </a:lnTo>
                <a:lnTo>
                  <a:pt x="2645782" y="27356"/>
                </a:lnTo>
                <a:lnTo>
                  <a:pt x="2689152" y="42214"/>
                </a:lnTo>
                <a:lnTo>
                  <a:pt x="2731028" y="60023"/>
                </a:lnTo>
                <a:lnTo>
                  <a:pt x="2771293" y="80657"/>
                </a:lnTo>
                <a:lnTo>
                  <a:pt x="2809826" y="103988"/>
                </a:lnTo>
                <a:lnTo>
                  <a:pt x="2846508" y="129890"/>
                </a:lnTo>
                <a:lnTo>
                  <a:pt x="2881219" y="158233"/>
                </a:lnTo>
                <a:lnTo>
                  <a:pt x="2913840" y="188892"/>
                </a:lnTo>
                <a:lnTo>
                  <a:pt x="2944252" y="221737"/>
                </a:lnTo>
                <a:lnTo>
                  <a:pt x="2972334" y="256643"/>
                </a:lnTo>
                <a:lnTo>
                  <a:pt x="2997968" y="293481"/>
                </a:lnTo>
                <a:lnTo>
                  <a:pt x="3021033" y="332124"/>
                </a:lnTo>
                <a:lnTo>
                  <a:pt x="3041411" y="372445"/>
                </a:lnTo>
                <a:lnTo>
                  <a:pt x="3058982" y="414316"/>
                </a:lnTo>
                <a:lnTo>
                  <a:pt x="3073626" y="457609"/>
                </a:lnTo>
                <a:lnTo>
                  <a:pt x="3085224" y="502197"/>
                </a:lnTo>
                <a:lnTo>
                  <a:pt x="3093656" y="547954"/>
                </a:lnTo>
                <a:lnTo>
                  <a:pt x="3098803" y="594750"/>
                </a:lnTo>
                <a:lnTo>
                  <a:pt x="3100545" y="642459"/>
                </a:lnTo>
                <a:lnTo>
                  <a:pt x="3098776" y="690167"/>
                </a:lnTo>
                <a:lnTo>
                  <a:pt x="3093554" y="736964"/>
                </a:lnTo>
                <a:lnTo>
                  <a:pt x="3085006" y="782720"/>
                </a:lnTo>
                <a:lnTo>
                  <a:pt x="3073260" y="827308"/>
                </a:lnTo>
                <a:lnTo>
                  <a:pt x="3058442" y="870601"/>
                </a:lnTo>
                <a:lnTo>
                  <a:pt x="3040679" y="912472"/>
                </a:lnTo>
                <a:lnTo>
                  <a:pt x="3020099" y="952793"/>
                </a:lnTo>
                <a:lnTo>
                  <a:pt x="2996829" y="991436"/>
                </a:lnTo>
                <a:lnTo>
                  <a:pt x="2970995" y="1028274"/>
                </a:lnTo>
                <a:lnTo>
                  <a:pt x="2942726" y="1063180"/>
                </a:lnTo>
                <a:lnTo>
                  <a:pt x="2912148" y="1096026"/>
                </a:lnTo>
                <a:lnTo>
                  <a:pt x="2879388" y="1126684"/>
                </a:lnTo>
                <a:lnTo>
                  <a:pt x="2844574" y="1155028"/>
                </a:lnTo>
                <a:lnTo>
                  <a:pt x="2807832" y="1180929"/>
                </a:lnTo>
                <a:lnTo>
                  <a:pt x="2769290" y="1204260"/>
                </a:lnTo>
                <a:lnTo>
                  <a:pt x="2729075" y="1224894"/>
                </a:lnTo>
                <a:lnTo>
                  <a:pt x="2687314" y="1242704"/>
                </a:lnTo>
                <a:lnTo>
                  <a:pt x="2644135" y="1257561"/>
                </a:lnTo>
                <a:lnTo>
                  <a:pt x="2599663" y="1269338"/>
                </a:lnTo>
                <a:lnTo>
                  <a:pt x="2554027" y="1277909"/>
                </a:lnTo>
                <a:lnTo>
                  <a:pt x="2507353" y="1283144"/>
                </a:lnTo>
                <a:lnTo>
                  <a:pt x="2459769" y="1284918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14924" y="4869632"/>
            <a:ext cx="3100705" cy="1285240"/>
          </a:xfrm>
          <a:custGeom>
            <a:avLst/>
            <a:gdLst/>
            <a:ahLst/>
            <a:cxnLst/>
            <a:rect l="l" t="t" r="r" b="b"/>
            <a:pathLst>
              <a:path w="3100704" h="1285239">
                <a:moveTo>
                  <a:pt x="2459769" y="1284918"/>
                </a:moveTo>
                <a:lnTo>
                  <a:pt x="613700" y="1284918"/>
                </a:lnTo>
                <a:lnTo>
                  <a:pt x="613700" y="1280393"/>
                </a:lnTo>
                <a:lnTo>
                  <a:pt x="565804" y="1276660"/>
                </a:lnTo>
                <a:lnTo>
                  <a:pt x="518906" y="1269428"/>
                </a:lnTo>
                <a:lnTo>
                  <a:pt x="473141" y="1258827"/>
                </a:lnTo>
                <a:lnTo>
                  <a:pt x="428649" y="1244990"/>
                </a:lnTo>
                <a:lnTo>
                  <a:pt x="385565" y="1228049"/>
                </a:lnTo>
                <a:lnTo>
                  <a:pt x="344029" y="1208135"/>
                </a:lnTo>
                <a:lnTo>
                  <a:pt x="304176" y="1185382"/>
                </a:lnTo>
                <a:lnTo>
                  <a:pt x="266144" y="1159920"/>
                </a:lnTo>
                <a:lnTo>
                  <a:pt x="230071" y="1131881"/>
                </a:lnTo>
                <a:lnTo>
                  <a:pt x="196095" y="1101398"/>
                </a:lnTo>
                <a:lnTo>
                  <a:pt x="164352" y="1068601"/>
                </a:lnTo>
                <a:lnTo>
                  <a:pt x="134980" y="1033624"/>
                </a:lnTo>
                <a:lnTo>
                  <a:pt x="108116" y="996599"/>
                </a:lnTo>
                <a:lnTo>
                  <a:pt x="83899" y="957656"/>
                </a:lnTo>
                <a:lnTo>
                  <a:pt x="62464" y="916928"/>
                </a:lnTo>
                <a:lnTo>
                  <a:pt x="43950" y="874546"/>
                </a:lnTo>
                <a:lnTo>
                  <a:pt x="28494" y="830644"/>
                </a:lnTo>
                <a:lnTo>
                  <a:pt x="16234" y="785352"/>
                </a:lnTo>
                <a:lnTo>
                  <a:pt x="7306" y="738802"/>
                </a:lnTo>
                <a:lnTo>
                  <a:pt x="1849" y="691127"/>
                </a:lnTo>
                <a:lnTo>
                  <a:pt x="0" y="642459"/>
                </a:lnTo>
                <a:lnTo>
                  <a:pt x="1820" y="593790"/>
                </a:lnTo>
                <a:lnTo>
                  <a:pt x="7195" y="546115"/>
                </a:lnTo>
                <a:lnTo>
                  <a:pt x="15997" y="499565"/>
                </a:lnTo>
                <a:lnTo>
                  <a:pt x="28097" y="454273"/>
                </a:lnTo>
                <a:lnTo>
                  <a:pt x="43366" y="410371"/>
                </a:lnTo>
                <a:lnTo>
                  <a:pt x="61675" y="367990"/>
                </a:lnTo>
                <a:lnTo>
                  <a:pt x="82896" y="327262"/>
                </a:lnTo>
                <a:lnTo>
                  <a:pt x="106900" y="288319"/>
                </a:lnTo>
                <a:lnTo>
                  <a:pt x="133559" y="251293"/>
                </a:lnTo>
                <a:lnTo>
                  <a:pt x="162744" y="216316"/>
                </a:lnTo>
                <a:lnTo>
                  <a:pt x="194326" y="183520"/>
                </a:lnTo>
                <a:lnTo>
                  <a:pt x="228177" y="153036"/>
                </a:lnTo>
                <a:lnTo>
                  <a:pt x="264168" y="124998"/>
                </a:lnTo>
                <a:lnTo>
                  <a:pt x="302170" y="99535"/>
                </a:lnTo>
                <a:lnTo>
                  <a:pt x="342055" y="76782"/>
                </a:lnTo>
                <a:lnTo>
                  <a:pt x="383694" y="56868"/>
                </a:lnTo>
                <a:lnTo>
                  <a:pt x="426959" y="39927"/>
                </a:lnTo>
                <a:lnTo>
                  <a:pt x="471721" y="26090"/>
                </a:lnTo>
                <a:lnTo>
                  <a:pt x="517850" y="15490"/>
                </a:lnTo>
                <a:lnTo>
                  <a:pt x="565220" y="8257"/>
                </a:lnTo>
                <a:lnTo>
                  <a:pt x="613700" y="4524"/>
                </a:lnTo>
                <a:lnTo>
                  <a:pt x="613700" y="0"/>
                </a:lnTo>
                <a:lnTo>
                  <a:pt x="2459769" y="0"/>
                </a:lnTo>
                <a:lnTo>
                  <a:pt x="2507914" y="1773"/>
                </a:lnTo>
                <a:lnTo>
                  <a:pt x="2555044" y="7009"/>
                </a:lnTo>
                <a:lnTo>
                  <a:pt x="2601040" y="15579"/>
                </a:lnTo>
                <a:lnTo>
                  <a:pt x="2645782" y="27356"/>
                </a:lnTo>
                <a:lnTo>
                  <a:pt x="2689152" y="42214"/>
                </a:lnTo>
                <a:lnTo>
                  <a:pt x="2731028" y="60023"/>
                </a:lnTo>
                <a:lnTo>
                  <a:pt x="2771293" y="80657"/>
                </a:lnTo>
                <a:lnTo>
                  <a:pt x="2809826" y="103988"/>
                </a:lnTo>
                <a:lnTo>
                  <a:pt x="2846508" y="129890"/>
                </a:lnTo>
                <a:lnTo>
                  <a:pt x="2881219" y="158233"/>
                </a:lnTo>
                <a:lnTo>
                  <a:pt x="2913840" y="188892"/>
                </a:lnTo>
                <a:lnTo>
                  <a:pt x="2944252" y="221737"/>
                </a:lnTo>
                <a:lnTo>
                  <a:pt x="2972334" y="256643"/>
                </a:lnTo>
                <a:lnTo>
                  <a:pt x="2997968" y="293481"/>
                </a:lnTo>
                <a:lnTo>
                  <a:pt x="3021033" y="332124"/>
                </a:lnTo>
                <a:lnTo>
                  <a:pt x="3041411" y="372445"/>
                </a:lnTo>
                <a:lnTo>
                  <a:pt x="3058982" y="414316"/>
                </a:lnTo>
                <a:lnTo>
                  <a:pt x="3073626" y="457609"/>
                </a:lnTo>
                <a:lnTo>
                  <a:pt x="3085224" y="502197"/>
                </a:lnTo>
                <a:lnTo>
                  <a:pt x="3093656" y="547954"/>
                </a:lnTo>
                <a:lnTo>
                  <a:pt x="3098803" y="594750"/>
                </a:lnTo>
                <a:lnTo>
                  <a:pt x="3100545" y="642459"/>
                </a:lnTo>
                <a:lnTo>
                  <a:pt x="3098776" y="690167"/>
                </a:lnTo>
                <a:lnTo>
                  <a:pt x="3093554" y="736964"/>
                </a:lnTo>
                <a:lnTo>
                  <a:pt x="3085006" y="782720"/>
                </a:lnTo>
                <a:lnTo>
                  <a:pt x="3073260" y="827308"/>
                </a:lnTo>
                <a:lnTo>
                  <a:pt x="3058442" y="870601"/>
                </a:lnTo>
                <a:lnTo>
                  <a:pt x="3040679" y="912472"/>
                </a:lnTo>
                <a:lnTo>
                  <a:pt x="3020099" y="952793"/>
                </a:lnTo>
                <a:lnTo>
                  <a:pt x="2996829" y="991436"/>
                </a:lnTo>
                <a:lnTo>
                  <a:pt x="2970995" y="1028274"/>
                </a:lnTo>
                <a:lnTo>
                  <a:pt x="2942726" y="1063180"/>
                </a:lnTo>
                <a:lnTo>
                  <a:pt x="2912148" y="1096026"/>
                </a:lnTo>
                <a:lnTo>
                  <a:pt x="2879388" y="1126684"/>
                </a:lnTo>
                <a:lnTo>
                  <a:pt x="2844574" y="1155028"/>
                </a:lnTo>
                <a:lnTo>
                  <a:pt x="2807832" y="1180929"/>
                </a:lnTo>
                <a:lnTo>
                  <a:pt x="2769290" y="1204260"/>
                </a:lnTo>
                <a:lnTo>
                  <a:pt x="2729075" y="1224894"/>
                </a:lnTo>
                <a:lnTo>
                  <a:pt x="2687314" y="1242704"/>
                </a:lnTo>
                <a:lnTo>
                  <a:pt x="2644135" y="1257561"/>
                </a:lnTo>
                <a:lnTo>
                  <a:pt x="2599663" y="1269338"/>
                </a:lnTo>
                <a:lnTo>
                  <a:pt x="2554027" y="1277909"/>
                </a:lnTo>
                <a:lnTo>
                  <a:pt x="2507353" y="1283144"/>
                </a:lnTo>
                <a:lnTo>
                  <a:pt x="2459769" y="1284918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4924" y="6583066"/>
            <a:ext cx="3100705" cy="1285240"/>
          </a:xfrm>
          <a:custGeom>
            <a:avLst/>
            <a:gdLst/>
            <a:ahLst/>
            <a:cxnLst/>
            <a:rect l="l" t="t" r="r" b="b"/>
            <a:pathLst>
              <a:path w="3100704" h="1285240">
                <a:moveTo>
                  <a:pt x="2459769" y="1284918"/>
                </a:moveTo>
                <a:lnTo>
                  <a:pt x="613700" y="1284918"/>
                </a:lnTo>
                <a:lnTo>
                  <a:pt x="613700" y="1280393"/>
                </a:lnTo>
                <a:lnTo>
                  <a:pt x="565804" y="1276660"/>
                </a:lnTo>
                <a:lnTo>
                  <a:pt x="518906" y="1269428"/>
                </a:lnTo>
                <a:lnTo>
                  <a:pt x="473141" y="1258827"/>
                </a:lnTo>
                <a:lnTo>
                  <a:pt x="428649" y="1244990"/>
                </a:lnTo>
                <a:lnTo>
                  <a:pt x="385565" y="1228049"/>
                </a:lnTo>
                <a:lnTo>
                  <a:pt x="344029" y="1208135"/>
                </a:lnTo>
                <a:lnTo>
                  <a:pt x="304176" y="1185382"/>
                </a:lnTo>
                <a:lnTo>
                  <a:pt x="266144" y="1159920"/>
                </a:lnTo>
                <a:lnTo>
                  <a:pt x="230071" y="1131881"/>
                </a:lnTo>
                <a:lnTo>
                  <a:pt x="196095" y="1101398"/>
                </a:lnTo>
                <a:lnTo>
                  <a:pt x="164352" y="1068601"/>
                </a:lnTo>
                <a:lnTo>
                  <a:pt x="134980" y="1033624"/>
                </a:lnTo>
                <a:lnTo>
                  <a:pt x="108116" y="996599"/>
                </a:lnTo>
                <a:lnTo>
                  <a:pt x="83899" y="957656"/>
                </a:lnTo>
                <a:lnTo>
                  <a:pt x="62464" y="916928"/>
                </a:lnTo>
                <a:lnTo>
                  <a:pt x="43950" y="874546"/>
                </a:lnTo>
                <a:lnTo>
                  <a:pt x="28494" y="830644"/>
                </a:lnTo>
                <a:lnTo>
                  <a:pt x="16234" y="785352"/>
                </a:lnTo>
                <a:lnTo>
                  <a:pt x="7306" y="738802"/>
                </a:lnTo>
                <a:lnTo>
                  <a:pt x="1849" y="691127"/>
                </a:lnTo>
                <a:lnTo>
                  <a:pt x="0" y="642459"/>
                </a:lnTo>
                <a:lnTo>
                  <a:pt x="1820" y="593790"/>
                </a:lnTo>
                <a:lnTo>
                  <a:pt x="7195" y="546115"/>
                </a:lnTo>
                <a:lnTo>
                  <a:pt x="15997" y="499565"/>
                </a:lnTo>
                <a:lnTo>
                  <a:pt x="28097" y="454273"/>
                </a:lnTo>
                <a:lnTo>
                  <a:pt x="43366" y="410371"/>
                </a:lnTo>
                <a:lnTo>
                  <a:pt x="61675" y="367990"/>
                </a:lnTo>
                <a:lnTo>
                  <a:pt x="82896" y="327262"/>
                </a:lnTo>
                <a:lnTo>
                  <a:pt x="106900" y="288319"/>
                </a:lnTo>
                <a:lnTo>
                  <a:pt x="133559" y="251293"/>
                </a:lnTo>
                <a:lnTo>
                  <a:pt x="162744" y="216316"/>
                </a:lnTo>
                <a:lnTo>
                  <a:pt x="194326" y="183520"/>
                </a:lnTo>
                <a:lnTo>
                  <a:pt x="228177" y="153036"/>
                </a:lnTo>
                <a:lnTo>
                  <a:pt x="264168" y="124998"/>
                </a:lnTo>
                <a:lnTo>
                  <a:pt x="302170" y="99535"/>
                </a:lnTo>
                <a:lnTo>
                  <a:pt x="342055" y="76782"/>
                </a:lnTo>
                <a:lnTo>
                  <a:pt x="383694" y="56868"/>
                </a:lnTo>
                <a:lnTo>
                  <a:pt x="426959" y="39927"/>
                </a:lnTo>
                <a:lnTo>
                  <a:pt x="471721" y="26090"/>
                </a:lnTo>
                <a:lnTo>
                  <a:pt x="517850" y="15490"/>
                </a:lnTo>
                <a:lnTo>
                  <a:pt x="565220" y="8257"/>
                </a:lnTo>
                <a:lnTo>
                  <a:pt x="613700" y="4524"/>
                </a:lnTo>
                <a:lnTo>
                  <a:pt x="613700" y="0"/>
                </a:lnTo>
                <a:lnTo>
                  <a:pt x="2459769" y="0"/>
                </a:lnTo>
                <a:lnTo>
                  <a:pt x="2507914" y="1773"/>
                </a:lnTo>
                <a:lnTo>
                  <a:pt x="2555044" y="7009"/>
                </a:lnTo>
                <a:lnTo>
                  <a:pt x="2601040" y="15579"/>
                </a:lnTo>
                <a:lnTo>
                  <a:pt x="2645782" y="27356"/>
                </a:lnTo>
                <a:lnTo>
                  <a:pt x="2689152" y="42214"/>
                </a:lnTo>
                <a:lnTo>
                  <a:pt x="2731028" y="60023"/>
                </a:lnTo>
                <a:lnTo>
                  <a:pt x="2771293" y="80657"/>
                </a:lnTo>
                <a:lnTo>
                  <a:pt x="2809826" y="103988"/>
                </a:lnTo>
                <a:lnTo>
                  <a:pt x="2846508" y="129890"/>
                </a:lnTo>
                <a:lnTo>
                  <a:pt x="2881219" y="158233"/>
                </a:lnTo>
                <a:lnTo>
                  <a:pt x="2913840" y="188892"/>
                </a:lnTo>
                <a:lnTo>
                  <a:pt x="2944252" y="221737"/>
                </a:lnTo>
                <a:lnTo>
                  <a:pt x="2972334" y="256643"/>
                </a:lnTo>
                <a:lnTo>
                  <a:pt x="2997968" y="293481"/>
                </a:lnTo>
                <a:lnTo>
                  <a:pt x="3021033" y="332124"/>
                </a:lnTo>
                <a:lnTo>
                  <a:pt x="3041411" y="372445"/>
                </a:lnTo>
                <a:lnTo>
                  <a:pt x="3058982" y="414316"/>
                </a:lnTo>
                <a:lnTo>
                  <a:pt x="3073626" y="457609"/>
                </a:lnTo>
                <a:lnTo>
                  <a:pt x="3085224" y="502197"/>
                </a:lnTo>
                <a:lnTo>
                  <a:pt x="3093656" y="547954"/>
                </a:lnTo>
                <a:lnTo>
                  <a:pt x="3098803" y="594750"/>
                </a:lnTo>
                <a:lnTo>
                  <a:pt x="3100545" y="642459"/>
                </a:lnTo>
                <a:lnTo>
                  <a:pt x="3098776" y="690167"/>
                </a:lnTo>
                <a:lnTo>
                  <a:pt x="3093554" y="736964"/>
                </a:lnTo>
                <a:lnTo>
                  <a:pt x="3085006" y="782720"/>
                </a:lnTo>
                <a:lnTo>
                  <a:pt x="3073260" y="827308"/>
                </a:lnTo>
                <a:lnTo>
                  <a:pt x="3058442" y="870601"/>
                </a:lnTo>
                <a:lnTo>
                  <a:pt x="3040679" y="912472"/>
                </a:lnTo>
                <a:lnTo>
                  <a:pt x="3020099" y="952793"/>
                </a:lnTo>
                <a:lnTo>
                  <a:pt x="2996829" y="991436"/>
                </a:lnTo>
                <a:lnTo>
                  <a:pt x="2970995" y="1028274"/>
                </a:lnTo>
                <a:lnTo>
                  <a:pt x="2942726" y="1063180"/>
                </a:lnTo>
                <a:lnTo>
                  <a:pt x="2912148" y="1096026"/>
                </a:lnTo>
                <a:lnTo>
                  <a:pt x="2879388" y="1126684"/>
                </a:lnTo>
                <a:lnTo>
                  <a:pt x="2844574" y="1155028"/>
                </a:lnTo>
                <a:lnTo>
                  <a:pt x="2807832" y="1180929"/>
                </a:lnTo>
                <a:lnTo>
                  <a:pt x="2769290" y="1204260"/>
                </a:lnTo>
                <a:lnTo>
                  <a:pt x="2729075" y="1224894"/>
                </a:lnTo>
                <a:lnTo>
                  <a:pt x="2687314" y="1242704"/>
                </a:lnTo>
                <a:lnTo>
                  <a:pt x="2644135" y="1257561"/>
                </a:lnTo>
                <a:lnTo>
                  <a:pt x="2599663" y="1269338"/>
                </a:lnTo>
                <a:lnTo>
                  <a:pt x="2554027" y="1277909"/>
                </a:lnTo>
                <a:lnTo>
                  <a:pt x="2507353" y="1283144"/>
                </a:lnTo>
                <a:lnTo>
                  <a:pt x="2459769" y="1284918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14924" y="8285526"/>
            <a:ext cx="3100705" cy="1285240"/>
          </a:xfrm>
          <a:custGeom>
            <a:avLst/>
            <a:gdLst/>
            <a:ahLst/>
            <a:cxnLst/>
            <a:rect l="l" t="t" r="r" b="b"/>
            <a:pathLst>
              <a:path w="3100704" h="1285240">
                <a:moveTo>
                  <a:pt x="2459769" y="1284918"/>
                </a:moveTo>
                <a:lnTo>
                  <a:pt x="613700" y="1284918"/>
                </a:lnTo>
                <a:lnTo>
                  <a:pt x="613700" y="1280393"/>
                </a:lnTo>
                <a:lnTo>
                  <a:pt x="565804" y="1276660"/>
                </a:lnTo>
                <a:lnTo>
                  <a:pt x="518906" y="1269428"/>
                </a:lnTo>
                <a:lnTo>
                  <a:pt x="473141" y="1258827"/>
                </a:lnTo>
                <a:lnTo>
                  <a:pt x="428649" y="1244990"/>
                </a:lnTo>
                <a:lnTo>
                  <a:pt x="385565" y="1228049"/>
                </a:lnTo>
                <a:lnTo>
                  <a:pt x="344029" y="1208135"/>
                </a:lnTo>
                <a:lnTo>
                  <a:pt x="304176" y="1185382"/>
                </a:lnTo>
                <a:lnTo>
                  <a:pt x="266144" y="1159920"/>
                </a:lnTo>
                <a:lnTo>
                  <a:pt x="230071" y="1131881"/>
                </a:lnTo>
                <a:lnTo>
                  <a:pt x="196095" y="1101398"/>
                </a:lnTo>
                <a:lnTo>
                  <a:pt x="164352" y="1068601"/>
                </a:lnTo>
                <a:lnTo>
                  <a:pt x="134980" y="1033624"/>
                </a:lnTo>
                <a:lnTo>
                  <a:pt x="108116" y="996599"/>
                </a:lnTo>
                <a:lnTo>
                  <a:pt x="83899" y="957656"/>
                </a:lnTo>
                <a:lnTo>
                  <a:pt x="62464" y="916928"/>
                </a:lnTo>
                <a:lnTo>
                  <a:pt x="43950" y="874546"/>
                </a:lnTo>
                <a:lnTo>
                  <a:pt x="28494" y="830644"/>
                </a:lnTo>
                <a:lnTo>
                  <a:pt x="16234" y="785352"/>
                </a:lnTo>
                <a:lnTo>
                  <a:pt x="7306" y="738802"/>
                </a:lnTo>
                <a:lnTo>
                  <a:pt x="1849" y="691127"/>
                </a:lnTo>
                <a:lnTo>
                  <a:pt x="0" y="642459"/>
                </a:lnTo>
                <a:lnTo>
                  <a:pt x="1820" y="593790"/>
                </a:lnTo>
                <a:lnTo>
                  <a:pt x="7195" y="546115"/>
                </a:lnTo>
                <a:lnTo>
                  <a:pt x="15997" y="499565"/>
                </a:lnTo>
                <a:lnTo>
                  <a:pt x="28097" y="454273"/>
                </a:lnTo>
                <a:lnTo>
                  <a:pt x="43366" y="410371"/>
                </a:lnTo>
                <a:lnTo>
                  <a:pt x="61675" y="367990"/>
                </a:lnTo>
                <a:lnTo>
                  <a:pt x="82896" y="327262"/>
                </a:lnTo>
                <a:lnTo>
                  <a:pt x="106900" y="288319"/>
                </a:lnTo>
                <a:lnTo>
                  <a:pt x="133559" y="251293"/>
                </a:lnTo>
                <a:lnTo>
                  <a:pt x="162744" y="216316"/>
                </a:lnTo>
                <a:lnTo>
                  <a:pt x="194326" y="183520"/>
                </a:lnTo>
                <a:lnTo>
                  <a:pt x="228177" y="153036"/>
                </a:lnTo>
                <a:lnTo>
                  <a:pt x="264168" y="124998"/>
                </a:lnTo>
                <a:lnTo>
                  <a:pt x="302170" y="99535"/>
                </a:lnTo>
                <a:lnTo>
                  <a:pt x="342055" y="76782"/>
                </a:lnTo>
                <a:lnTo>
                  <a:pt x="383694" y="56868"/>
                </a:lnTo>
                <a:lnTo>
                  <a:pt x="426959" y="39927"/>
                </a:lnTo>
                <a:lnTo>
                  <a:pt x="471721" y="26090"/>
                </a:lnTo>
                <a:lnTo>
                  <a:pt x="517850" y="15490"/>
                </a:lnTo>
                <a:lnTo>
                  <a:pt x="565220" y="8257"/>
                </a:lnTo>
                <a:lnTo>
                  <a:pt x="613700" y="4524"/>
                </a:lnTo>
                <a:lnTo>
                  <a:pt x="613700" y="0"/>
                </a:lnTo>
                <a:lnTo>
                  <a:pt x="2459769" y="0"/>
                </a:lnTo>
                <a:lnTo>
                  <a:pt x="2507914" y="1773"/>
                </a:lnTo>
                <a:lnTo>
                  <a:pt x="2555044" y="7009"/>
                </a:lnTo>
                <a:lnTo>
                  <a:pt x="2601040" y="15579"/>
                </a:lnTo>
                <a:lnTo>
                  <a:pt x="2645782" y="27356"/>
                </a:lnTo>
                <a:lnTo>
                  <a:pt x="2689152" y="42214"/>
                </a:lnTo>
                <a:lnTo>
                  <a:pt x="2731028" y="60023"/>
                </a:lnTo>
                <a:lnTo>
                  <a:pt x="2771293" y="80657"/>
                </a:lnTo>
                <a:lnTo>
                  <a:pt x="2809826" y="103988"/>
                </a:lnTo>
                <a:lnTo>
                  <a:pt x="2846508" y="129890"/>
                </a:lnTo>
                <a:lnTo>
                  <a:pt x="2881219" y="158233"/>
                </a:lnTo>
                <a:lnTo>
                  <a:pt x="2913840" y="188892"/>
                </a:lnTo>
                <a:lnTo>
                  <a:pt x="2944252" y="221737"/>
                </a:lnTo>
                <a:lnTo>
                  <a:pt x="2972334" y="256643"/>
                </a:lnTo>
                <a:lnTo>
                  <a:pt x="2997968" y="293481"/>
                </a:lnTo>
                <a:lnTo>
                  <a:pt x="3021033" y="332124"/>
                </a:lnTo>
                <a:lnTo>
                  <a:pt x="3041411" y="372445"/>
                </a:lnTo>
                <a:lnTo>
                  <a:pt x="3058982" y="414316"/>
                </a:lnTo>
                <a:lnTo>
                  <a:pt x="3073626" y="457609"/>
                </a:lnTo>
                <a:lnTo>
                  <a:pt x="3085224" y="502197"/>
                </a:lnTo>
                <a:lnTo>
                  <a:pt x="3093656" y="547954"/>
                </a:lnTo>
                <a:lnTo>
                  <a:pt x="3098803" y="594750"/>
                </a:lnTo>
                <a:lnTo>
                  <a:pt x="3100545" y="642459"/>
                </a:lnTo>
                <a:lnTo>
                  <a:pt x="3098776" y="690167"/>
                </a:lnTo>
                <a:lnTo>
                  <a:pt x="3093554" y="736964"/>
                </a:lnTo>
                <a:lnTo>
                  <a:pt x="3085006" y="782720"/>
                </a:lnTo>
                <a:lnTo>
                  <a:pt x="3073260" y="827308"/>
                </a:lnTo>
                <a:lnTo>
                  <a:pt x="3058442" y="870601"/>
                </a:lnTo>
                <a:lnTo>
                  <a:pt x="3040679" y="912472"/>
                </a:lnTo>
                <a:lnTo>
                  <a:pt x="3020099" y="952793"/>
                </a:lnTo>
                <a:lnTo>
                  <a:pt x="2996829" y="991436"/>
                </a:lnTo>
                <a:lnTo>
                  <a:pt x="2970995" y="1028274"/>
                </a:lnTo>
                <a:lnTo>
                  <a:pt x="2942726" y="1063180"/>
                </a:lnTo>
                <a:lnTo>
                  <a:pt x="2912148" y="1096026"/>
                </a:lnTo>
                <a:lnTo>
                  <a:pt x="2879388" y="1126684"/>
                </a:lnTo>
                <a:lnTo>
                  <a:pt x="2844574" y="1155028"/>
                </a:lnTo>
                <a:lnTo>
                  <a:pt x="2807832" y="1180929"/>
                </a:lnTo>
                <a:lnTo>
                  <a:pt x="2769290" y="1204260"/>
                </a:lnTo>
                <a:lnTo>
                  <a:pt x="2729075" y="1224894"/>
                </a:lnTo>
                <a:lnTo>
                  <a:pt x="2687314" y="1242704"/>
                </a:lnTo>
                <a:lnTo>
                  <a:pt x="2644135" y="1257561"/>
                </a:lnTo>
                <a:lnTo>
                  <a:pt x="2599663" y="1269338"/>
                </a:lnTo>
                <a:lnTo>
                  <a:pt x="2554027" y="1277909"/>
                </a:lnTo>
                <a:lnTo>
                  <a:pt x="2507353" y="1283144"/>
                </a:lnTo>
                <a:lnTo>
                  <a:pt x="2459769" y="1284918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05265" y="3191438"/>
            <a:ext cx="1254410" cy="1254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05265" y="4893929"/>
            <a:ext cx="1254410" cy="12544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05265" y="6596389"/>
            <a:ext cx="1254410" cy="1254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05265" y="8298880"/>
            <a:ext cx="1254410" cy="12544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28313" y="3056991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28313" y="4748539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28313" y="6470294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28313" y="8164433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15600" y="3056991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915600" y="4748539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15600" y="6470294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915600" y="8164433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600541" y="3056991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600541" y="4748539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600541" y="6470294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600541" y="8164433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55027" y="2118158"/>
            <a:ext cx="3352800" cy="541020"/>
          </a:xfrm>
          <a:custGeom>
            <a:avLst/>
            <a:gdLst/>
            <a:ahLst/>
            <a:cxnLst/>
            <a:rect l="l" t="t" r="r" b="b"/>
            <a:pathLst>
              <a:path w="3352800" h="541019">
                <a:moveTo>
                  <a:pt x="3084070" y="541019"/>
                </a:moveTo>
                <a:lnTo>
                  <a:pt x="257135" y="541019"/>
                </a:lnTo>
                <a:lnTo>
                  <a:pt x="257135" y="539114"/>
                </a:lnTo>
                <a:lnTo>
                  <a:pt x="210969" y="533164"/>
                </a:lnTo>
                <a:lnTo>
                  <a:pt x="167496" y="519594"/>
                </a:lnTo>
                <a:lnTo>
                  <a:pt x="127447" y="499109"/>
                </a:lnTo>
                <a:lnTo>
                  <a:pt x="91552" y="472416"/>
                </a:lnTo>
                <a:lnTo>
                  <a:pt x="60543" y="440219"/>
                </a:lnTo>
                <a:lnTo>
                  <a:pt x="35152" y="403224"/>
                </a:lnTo>
                <a:lnTo>
                  <a:pt x="16111" y="362138"/>
                </a:lnTo>
                <a:lnTo>
                  <a:pt x="4149" y="317664"/>
                </a:lnTo>
                <a:lnTo>
                  <a:pt x="0" y="270509"/>
                </a:lnTo>
                <a:lnTo>
                  <a:pt x="4087" y="223355"/>
                </a:lnTo>
                <a:lnTo>
                  <a:pt x="15893" y="178881"/>
                </a:lnTo>
                <a:lnTo>
                  <a:pt x="34732" y="137794"/>
                </a:lnTo>
                <a:lnTo>
                  <a:pt x="59921" y="100800"/>
                </a:lnTo>
                <a:lnTo>
                  <a:pt x="90774" y="68603"/>
                </a:lnTo>
                <a:lnTo>
                  <a:pt x="126606" y="41909"/>
                </a:lnTo>
                <a:lnTo>
                  <a:pt x="166734" y="21425"/>
                </a:lnTo>
                <a:lnTo>
                  <a:pt x="210471" y="7855"/>
                </a:lnTo>
                <a:lnTo>
                  <a:pt x="257135" y="1904"/>
                </a:lnTo>
                <a:lnTo>
                  <a:pt x="257135" y="0"/>
                </a:lnTo>
                <a:lnTo>
                  <a:pt x="3084070" y="0"/>
                </a:lnTo>
                <a:lnTo>
                  <a:pt x="3132616" y="4384"/>
                </a:lnTo>
                <a:lnTo>
                  <a:pt x="3178190" y="17016"/>
                </a:lnTo>
                <a:lnTo>
                  <a:pt x="3220060" y="37112"/>
                </a:lnTo>
                <a:lnTo>
                  <a:pt x="3257495" y="63886"/>
                </a:lnTo>
                <a:lnTo>
                  <a:pt x="3289764" y="96556"/>
                </a:lnTo>
                <a:lnTo>
                  <a:pt x="3316135" y="134337"/>
                </a:lnTo>
                <a:lnTo>
                  <a:pt x="3335878" y="176446"/>
                </a:lnTo>
                <a:lnTo>
                  <a:pt x="3348259" y="222098"/>
                </a:lnTo>
                <a:lnTo>
                  <a:pt x="3352549" y="270509"/>
                </a:lnTo>
                <a:lnTo>
                  <a:pt x="3348197" y="318921"/>
                </a:lnTo>
                <a:lnTo>
                  <a:pt x="3335660" y="364573"/>
                </a:lnTo>
                <a:lnTo>
                  <a:pt x="3315715" y="406682"/>
                </a:lnTo>
                <a:lnTo>
                  <a:pt x="3289142" y="444463"/>
                </a:lnTo>
                <a:lnTo>
                  <a:pt x="3256717" y="477133"/>
                </a:lnTo>
                <a:lnTo>
                  <a:pt x="3219220" y="503907"/>
                </a:lnTo>
                <a:lnTo>
                  <a:pt x="3177427" y="524003"/>
                </a:lnTo>
                <a:lnTo>
                  <a:pt x="3132118" y="536635"/>
                </a:lnTo>
                <a:lnTo>
                  <a:pt x="3084070" y="541019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970478" y="2118158"/>
            <a:ext cx="3352800" cy="541020"/>
          </a:xfrm>
          <a:custGeom>
            <a:avLst/>
            <a:gdLst/>
            <a:ahLst/>
            <a:cxnLst/>
            <a:rect l="l" t="t" r="r" b="b"/>
            <a:pathLst>
              <a:path w="3352800" h="541019">
                <a:moveTo>
                  <a:pt x="3084070" y="541019"/>
                </a:moveTo>
                <a:lnTo>
                  <a:pt x="257135" y="541019"/>
                </a:lnTo>
                <a:lnTo>
                  <a:pt x="257135" y="539114"/>
                </a:lnTo>
                <a:lnTo>
                  <a:pt x="210969" y="533164"/>
                </a:lnTo>
                <a:lnTo>
                  <a:pt x="167496" y="519594"/>
                </a:lnTo>
                <a:lnTo>
                  <a:pt x="127447" y="499109"/>
                </a:lnTo>
                <a:lnTo>
                  <a:pt x="91552" y="472416"/>
                </a:lnTo>
                <a:lnTo>
                  <a:pt x="60543" y="440219"/>
                </a:lnTo>
                <a:lnTo>
                  <a:pt x="35152" y="403224"/>
                </a:lnTo>
                <a:lnTo>
                  <a:pt x="16111" y="362138"/>
                </a:lnTo>
                <a:lnTo>
                  <a:pt x="4149" y="317664"/>
                </a:lnTo>
                <a:lnTo>
                  <a:pt x="0" y="270509"/>
                </a:lnTo>
                <a:lnTo>
                  <a:pt x="4087" y="223355"/>
                </a:lnTo>
                <a:lnTo>
                  <a:pt x="15893" y="178881"/>
                </a:lnTo>
                <a:lnTo>
                  <a:pt x="34732" y="137794"/>
                </a:lnTo>
                <a:lnTo>
                  <a:pt x="59921" y="100800"/>
                </a:lnTo>
                <a:lnTo>
                  <a:pt x="90774" y="68603"/>
                </a:lnTo>
                <a:lnTo>
                  <a:pt x="126606" y="41909"/>
                </a:lnTo>
                <a:lnTo>
                  <a:pt x="166734" y="21425"/>
                </a:lnTo>
                <a:lnTo>
                  <a:pt x="210471" y="7855"/>
                </a:lnTo>
                <a:lnTo>
                  <a:pt x="257135" y="1904"/>
                </a:lnTo>
                <a:lnTo>
                  <a:pt x="257135" y="0"/>
                </a:lnTo>
                <a:lnTo>
                  <a:pt x="3084070" y="0"/>
                </a:lnTo>
                <a:lnTo>
                  <a:pt x="3132616" y="4384"/>
                </a:lnTo>
                <a:lnTo>
                  <a:pt x="3178190" y="17016"/>
                </a:lnTo>
                <a:lnTo>
                  <a:pt x="3220060" y="37112"/>
                </a:lnTo>
                <a:lnTo>
                  <a:pt x="3257495" y="63886"/>
                </a:lnTo>
                <a:lnTo>
                  <a:pt x="3289764" y="96556"/>
                </a:lnTo>
                <a:lnTo>
                  <a:pt x="3316135" y="134337"/>
                </a:lnTo>
                <a:lnTo>
                  <a:pt x="3335878" y="176446"/>
                </a:lnTo>
                <a:lnTo>
                  <a:pt x="3348259" y="222098"/>
                </a:lnTo>
                <a:lnTo>
                  <a:pt x="3352549" y="270509"/>
                </a:lnTo>
                <a:lnTo>
                  <a:pt x="3348197" y="318921"/>
                </a:lnTo>
                <a:lnTo>
                  <a:pt x="3335660" y="364573"/>
                </a:lnTo>
                <a:lnTo>
                  <a:pt x="3315715" y="406682"/>
                </a:lnTo>
                <a:lnTo>
                  <a:pt x="3289142" y="444463"/>
                </a:lnTo>
                <a:lnTo>
                  <a:pt x="3256717" y="477133"/>
                </a:lnTo>
                <a:lnTo>
                  <a:pt x="3219220" y="503907"/>
                </a:lnTo>
                <a:lnTo>
                  <a:pt x="3177427" y="524003"/>
                </a:lnTo>
                <a:lnTo>
                  <a:pt x="3132118" y="536635"/>
                </a:lnTo>
                <a:lnTo>
                  <a:pt x="3084070" y="541019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627225" y="2118158"/>
            <a:ext cx="3352800" cy="541020"/>
          </a:xfrm>
          <a:custGeom>
            <a:avLst/>
            <a:gdLst/>
            <a:ahLst/>
            <a:cxnLst/>
            <a:rect l="l" t="t" r="r" b="b"/>
            <a:pathLst>
              <a:path w="3352800" h="541019">
                <a:moveTo>
                  <a:pt x="3084070" y="541019"/>
                </a:moveTo>
                <a:lnTo>
                  <a:pt x="257135" y="541019"/>
                </a:lnTo>
                <a:lnTo>
                  <a:pt x="257135" y="539114"/>
                </a:lnTo>
                <a:lnTo>
                  <a:pt x="210969" y="533164"/>
                </a:lnTo>
                <a:lnTo>
                  <a:pt x="167496" y="519594"/>
                </a:lnTo>
                <a:lnTo>
                  <a:pt x="127447" y="499109"/>
                </a:lnTo>
                <a:lnTo>
                  <a:pt x="91552" y="472416"/>
                </a:lnTo>
                <a:lnTo>
                  <a:pt x="60543" y="440219"/>
                </a:lnTo>
                <a:lnTo>
                  <a:pt x="35152" y="403224"/>
                </a:lnTo>
                <a:lnTo>
                  <a:pt x="16111" y="362138"/>
                </a:lnTo>
                <a:lnTo>
                  <a:pt x="4149" y="317664"/>
                </a:lnTo>
                <a:lnTo>
                  <a:pt x="0" y="270509"/>
                </a:lnTo>
                <a:lnTo>
                  <a:pt x="4087" y="223355"/>
                </a:lnTo>
                <a:lnTo>
                  <a:pt x="15893" y="178881"/>
                </a:lnTo>
                <a:lnTo>
                  <a:pt x="34732" y="137794"/>
                </a:lnTo>
                <a:lnTo>
                  <a:pt x="59921" y="100800"/>
                </a:lnTo>
                <a:lnTo>
                  <a:pt x="90774" y="68603"/>
                </a:lnTo>
                <a:lnTo>
                  <a:pt x="126606" y="41909"/>
                </a:lnTo>
                <a:lnTo>
                  <a:pt x="166734" y="21425"/>
                </a:lnTo>
                <a:lnTo>
                  <a:pt x="210471" y="7855"/>
                </a:lnTo>
                <a:lnTo>
                  <a:pt x="257135" y="1904"/>
                </a:lnTo>
                <a:lnTo>
                  <a:pt x="257135" y="0"/>
                </a:lnTo>
                <a:lnTo>
                  <a:pt x="3084070" y="0"/>
                </a:lnTo>
                <a:lnTo>
                  <a:pt x="3132616" y="4384"/>
                </a:lnTo>
                <a:lnTo>
                  <a:pt x="3178190" y="17016"/>
                </a:lnTo>
                <a:lnTo>
                  <a:pt x="3220060" y="37112"/>
                </a:lnTo>
                <a:lnTo>
                  <a:pt x="3257495" y="63886"/>
                </a:lnTo>
                <a:lnTo>
                  <a:pt x="3289764" y="96556"/>
                </a:lnTo>
                <a:lnTo>
                  <a:pt x="3316135" y="134337"/>
                </a:lnTo>
                <a:lnTo>
                  <a:pt x="3335878" y="176446"/>
                </a:lnTo>
                <a:lnTo>
                  <a:pt x="3348259" y="222098"/>
                </a:lnTo>
                <a:lnTo>
                  <a:pt x="3352549" y="270509"/>
                </a:lnTo>
                <a:lnTo>
                  <a:pt x="3348197" y="318921"/>
                </a:lnTo>
                <a:lnTo>
                  <a:pt x="3335660" y="364573"/>
                </a:lnTo>
                <a:lnTo>
                  <a:pt x="3315715" y="406682"/>
                </a:lnTo>
                <a:lnTo>
                  <a:pt x="3289142" y="444463"/>
                </a:lnTo>
                <a:lnTo>
                  <a:pt x="3256717" y="477133"/>
                </a:lnTo>
                <a:lnTo>
                  <a:pt x="3219220" y="503907"/>
                </a:lnTo>
                <a:lnTo>
                  <a:pt x="3177427" y="524003"/>
                </a:lnTo>
                <a:lnTo>
                  <a:pt x="3132118" y="536635"/>
                </a:lnTo>
                <a:lnTo>
                  <a:pt x="3084070" y="541019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86136" y="2160104"/>
            <a:ext cx="3352800" cy="541020"/>
          </a:xfrm>
          <a:custGeom>
            <a:avLst/>
            <a:gdLst/>
            <a:ahLst/>
            <a:cxnLst/>
            <a:rect l="l" t="t" r="r" b="b"/>
            <a:pathLst>
              <a:path w="3352800" h="541019">
                <a:moveTo>
                  <a:pt x="3084070" y="541019"/>
                </a:moveTo>
                <a:lnTo>
                  <a:pt x="257135" y="541019"/>
                </a:lnTo>
                <a:lnTo>
                  <a:pt x="257135" y="539114"/>
                </a:lnTo>
                <a:lnTo>
                  <a:pt x="210969" y="533164"/>
                </a:lnTo>
                <a:lnTo>
                  <a:pt x="167496" y="519594"/>
                </a:lnTo>
                <a:lnTo>
                  <a:pt x="127447" y="499109"/>
                </a:lnTo>
                <a:lnTo>
                  <a:pt x="91552" y="472416"/>
                </a:lnTo>
                <a:lnTo>
                  <a:pt x="60543" y="440219"/>
                </a:lnTo>
                <a:lnTo>
                  <a:pt x="35152" y="403224"/>
                </a:lnTo>
                <a:lnTo>
                  <a:pt x="16111" y="362138"/>
                </a:lnTo>
                <a:lnTo>
                  <a:pt x="4149" y="317664"/>
                </a:lnTo>
                <a:lnTo>
                  <a:pt x="0" y="270509"/>
                </a:lnTo>
                <a:lnTo>
                  <a:pt x="4087" y="223355"/>
                </a:lnTo>
                <a:lnTo>
                  <a:pt x="15893" y="178881"/>
                </a:lnTo>
                <a:lnTo>
                  <a:pt x="34732" y="137794"/>
                </a:lnTo>
                <a:lnTo>
                  <a:pt x="59921" y="100800"/>
                </a:lnTo>
                <a:lnTo>
                  <a:pt x="90774" y="68603"/>
                </a:lnTo>
                <a:lnTo>
                  <a:pt x="126606" y="41909"/>
                </a:lnTo>
                <a:lnTo>
                  <a:pt x="166734" y="21425"/>
                </a:lnTo>
                <a:lnTo>
                  <a:pt x="210471" y="7855"/>
                </a:lnTo>
                <a:lnTo>
                  <a:pt x="257135" y="1904"/>
                </a:lnTo>
                <a:lnTo>
                  <a:pt x="257135" y="0"/>
                </a:lnTo>
                <a:lnTo>
                  <a:pt x="3084070" y="0"/>
                </a:lnTo>
                <a:lnTo>
                  <a:pt x="3132616" y="4384"/>
                </a:lnTo>
                <a:lnTo>
                  <a:pt x="3178190" y="17016"/>
                </a:lnTo>
                <a:lnTo>
                  <a:pt x="3220060" y="37112"/>
                </a:lnTo>
                <a:lnTo>
                  <a:pt x="3257495" y="63886"/>
                </a:lnTo>
                <a:lnTo>
                  <a:pt x="3289764" y="96556"/>
                </a:lnTo>
                <a:lnTo>
                  <a:pt x="3316135" y="134337"/>
                </a:lnTo>
                <a:lnTo>
                  <a:pt x="3335878" y="176446"/>
                </a:lnTo>
                <a:lnTo>
                  <a:pt x="3348259" y="222098"/>
                </a:lnTo>
                <a:lnTo>
                  <a:pt x="3352549" y="270509"/>
                </a:lnTo>
                <a:lnTo>
                  <a:pt x="3348197" y="318921"/>
                </a:lnTo>
                <a:lnTo>
                  <a:pt x="3335660" y="364573"/>
                </a:lnTo>
                <a:lnTo>
                  <a:pt x="3315715" y="406682"/>
                </a:lnTo>
                <a:lnTo>
                  <a:pt x="3289142" y="444463"/>
                </a:lnTo>
                <a:lnTo>
                  <a:pt x="3256717" y="477133"/>
                </a:lnTo>
                <a:lnTo>
                  <a:pt x="3219220" y="503907"/>
                </a:lnTo>
                <a:lnTo>
                  <a:pt x="3177427" y="524003"/>
                </a:lnTo>
                <a:lnTo>
                  <a:pt x="3132118" y="536635"/>
                </a:lnTo>
                <a:lnTo>
                  <a:pt x="3084070" y="541019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0"/>
            <a:ext cx="2114549" cy="21145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13867" y="511938"/>
            <a:ext cx="152400" cy="1981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93827" y="877698"/>
            <a:ext cx="274320" cy="289560"/>
          </a:xfrm>
          <a:custGeom>
            <a:avLst/>
            <a:gdLst/>
            <a:ahLst/>
            <a:cxnLst/>
            <a:rect l="l" t="t" r="r" b="b"/>
            <a:pathLst>
              <a:path w="274320" h="289559">
                <a:moveTo>
                  <a:pt x="274320" y="289560"/>
                </a:moveTo>
                <a:lnTo>
                  <a:pt x="0" y="289560"/>
                </a:lnTo>
                <a:lnTo>
                  <a:pt x="0" y="45720"/>
                </a:lnTo>
                <a:lnTo>
                  <a:pt x="3594" y="27927"/>
                </a:lnTo>
                <a:lnTo>
                  <a:pt x="13394" y="13394"/>
                </a:lnTo>
                <a:lnTo>
                  <a:pt x="27927" y="3594"/>
                </a:lnTo>
                <a:lnTo>
                  <a:pt x="45720" y="0"/>
                </a:lnTo>
                <a:lnTo>
                  <a:pt x="213360" y="0"/>
                </a:lnTo>
                <a:lnTo>
                  <a:pt x="231152" y="3594"/>
                </a:lnTo>
                <a:lnTo>
                  <a:pt x="245685" y="13394"/>
                </a:lnTo>
                <a:lnTo>
                  <a:pt x="255485" y="27927"/>
                </a:lnTo>
                <a:lnTo>
                  <a:pt x="259080" y="45720"/>
                </a:lnTo>
                <a:lnTo>
                  <a:pt x="274320" y="45720"/>
                </a:lnTo>
                <a:lnTo>
                  <a:pt x="274320" y="289560"/>
                </a:lnTo>
                <a:close/>
              </a:path>
            </a:pathLst>
          </a:custGeom>
          <a:solidFill>
            <a:srgbClr val="B8A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7696200" y="647700"/>
            <a:ext cx="883919" cy="548640"/>
            <a:chOff x="7748107" y="694818"/>
            <a:chExt cx="883919" cy="548640"/>
          </a:xfrm>
        </p:grpSpPr>
        <p:sp>
          <p:nvSpPr>
            <p:cNvPr id="30" name="object 30"/>
            <p:cNvSpPr/>
            <p:nvPr/>
          </p:nvSpPr>
          <p:spPr>
            <a:xfrm>
              <a:off x="8311987" y="816738"/>
              <a:ext cx="274320" cy="350520"/>
            </a:xfrm>
            <a:custGeom>
              <a:avLst/>
              <a:gdLst/>
              <a:ahLst/>
              <a:cxnLst/>
              <a:rect l="l" t="t" r="r" b="b"/>
              <a:pathLst>
                <a:path w="274320" h="350519">
                  <a:moveTo>
                    <a:pt x="274320" y="350520"/>
                  </a:moveTo>
                  <a:lnTo>
                    <a:pt x="0" y="350520"/>
                  </a:lnTo>
                  <a:lnTo>
                    <a:pt x="0" y="45720"/>
                  </a:lnTo>
                  <a:lnTo>
                    <a:pt x="15240" y="45720"/>
                  </a:lnTo>
                  <a:lnTo>
                    <a:pt x="18834" y="27927"/>
                  </a:lnTo>
                  <a:lnTo>
                    <a:pt x="28634" y="13394"/>
                  </a:lnTo>
                  <a:lnTo>
                    <a:pt x="43167" y="3594"/>
                  </a:lnTo>
                  <a:lnTo>
                    <a:pt x="60960" y="0"/>
                  </a:lnTo>
                  <a:lnTo>
                    <a:pt x="228600" y="0"/>
                  </a:lnTo>
                  <a:lnTo>
                    <a:pt x="246392" y="3594"/>
                  </a:lnTo>
                  <a:lnTo>
                    <a:pt x="260925" y="13394"/>
                  </a:lnTo>
                  <a:lnTo>
                    <a:pt x="270725" y="27927"/>
                  </a:lnTo>
                  <a:lnTo>
                    <a:pt x="274320" y="45720"/>
                  </a:lnTo>
                  <a:lnTo>
                    <a:pt x="274320" y="350520"/>
                  </a:lnTo>
                  <a:close/>
                </a:path>
              </a:pathLst>
            </a:custGeom>
            <a:solidFill>
              <a:srgbClr val="D6C7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052907" y="694818"/>
              <a:ext cx="274320" cy="472440"/>
            </a:xfrm>
            <a:custGeom>
              <a:avLst/>
              <a:gdLst/>
              <a:ahLst/>
              <a:cxnLst/>
              <a:rect l="l" t="t" r="r" b="b"/>
              <a:pathLst>
                <a:path w="274320" h="472440">
                  <a:moveTo>
                    <a:pt x="274320" y="472440"/>
                  </a:moveTo>
                  <a:lnTo>
                    <a:pt x="0" y="472440"/>
                  </a:lnTo>
                  <a:lnTo>
                    <a:pt x="0" y="45720"/>
                  </a:lnTo>
                  <a:lnTo>
                    <a:pt x="3594" y="27927"/>
                  </a:lnTo>
                  <a:lnTo>
                    <a:pt x="13394" y="13394"/>
                  </a:lnTo>
                  <a:lnTo>
                    <a:pt x="27927" y="3594"/>
                  </a:lnTo>
                  <a:lnTo>
                    <a:pt x="45720" y="0"/>
                  </a:lnTo>
                  <a:lnTo>
                    <a:pt x="228600" y="0"/>
                  </a:lnTo>
                  <a:lnTo>
                    <a:pt x="246392" y="3594"/>
                  </a:lnTo>
                  <a:lnTo>
                    <a:pt x="260925" y="13394"/>
                  </a:lnTo>
                  <a:lnTo>
                    <a:pt x="270725" y="27927"/>
                  </a:lnTo>
                  <a:lnTo>
                    <a:pt x="274320" y="45720"/>
                  </a:lnTo>
                  <a:lnTo>
                    <a:pt x="274320" y="472440"/>
                  </a:lnTo>
                  <a:close/>
                </a:path>
              </a:pathLst>
            </a:custGeom>
            <a:solidFill>
              <a:srgbClr val="F5E3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748107" y="1152018"/>
              <a:ext cx="883919" cy="91440"/>
            </a:xfrm>
            <a:custGeom>
              <a:avLst/>
              <a:gdLst/>
              <a:ahLst/>
              <a:cxnLst/>
              <a:rect l="l" t="t" r="r" b="b"/>
              <a:pathLst>
                <a:path w="883920" h="91440">
                  <a:moveTo>
                    <a:pt x="838200" y="91440"/>
                  </a:moveTo>
                  <a:lnTo>
                    <a:pt x="45720" y="91440"/>
                  </a:lnTo>
                  <a:lnTo>
                    <a:pt x="27927" y="87845"/>
                  </a:lnTo>
                  <a:lnTo>
                    <a:pt x="13394" y="78045"/>
                  </a:lnTo>
                  <a:lnTo>
                    <a:pt x="3594" y="63512"/>
                  </a:lnTo>
                  <a:lnTo>
                    <a:pt x="0" y="45720"/>
                  </a:lnTo>
                  <a:lnTo>
                    <a:pt x="3594" y="27927"/>
                  </a:lnTo>
                  <a:lnTo>
                    <a:pt x="13394" y="13394"/>
                  </a:lnTo>
                  <a:lnTo>
                    <a:pt x="27927" y="3594"/>
                  </a:lnTo>
                  <a:lnTo>
                    <a:pt x="45720" y="0"/>
                  </a:lnTo>
                  <a:lnTo>
                    <a:pt x="838200" y="0"/>
                  </a:lnTo>
                  <a:lnTo>
                    <a:pt x="855992" y="3594"/>
                  </a:lnTo>
                  <a:lnTo>
                    <a:pt x="870525" y="13394"/>
                  </a:lnTo>
                  <a:lnTo>
                    <a:pt x="880325" y="27927"/>
                  </a:lnTo>
                  <a:lnTo>
                    <a:pt x="883920" y="45720"/>
                  </a:lnTo>
                  <a:lnTo>
                    <a:pt x="880325" y="63512"/>
                  </a:lnTo>
                  <a:lnTo>
                    <a:pt x="870525" y="78045"/>
                  </a:lnTo>
                  <a:lnTo>
                    <a:pt x="855992" y="87845"/>
                  </a:lnTo>
                  <a:lnTo>
                    <a:pt x="838200" y="91440"/>
                  </a:lnTo>
                  <a:close/>
                </a:path>
              </a:pathLst>
            </a:custGeom>
            <a:solidFill>
              <a:srgbClr val="C1D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7732867" y="344298"/>
            <a:ext cx="914400" cy="914400"/>
            <a:chOff x="7732867" y="344298"/>
            <a:chExt cx="914400" cy="914400"/>
          </a:xfrm>
        </p:grpSpPr>
        <p:sp>
          <p:nvSpPr>
            <p:cNvPr id="34" name="object 34"/>
            <p:cNvSpPr/>
            <p:nvPr/>
          </p:nvSpPr>
          <p:spPr>
            <a:xfrm>
              <a:off x="8083744" y="359523"/>
              <a:ext cx="212645" cy="19807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32867" y="344298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04396" y="228600"/>
                  </a:moveTo>
                  <a:lnTo>
                    <a:pt x="394275" y="228600"/>
                  </a:lnTo>
                  <a:lnTo>
                    <a:pt x="387845" y="226516"/>
                  </a:lnTo>
                  <a:lnTo>
                    <a:pt x="382368" y="222528"/>
                  </a:lnTo>
                  <a:lnTo>
                    <a:pt x="376359" y="216636"/>
                  </a:lnTo>
                  <a:lnTo>
                    <a:pt x="372286" y="209505"/>
                  </a:lnTo>
                  <a:lnTo>
                    <a:pt x="370322" y="201548"/>
                  </a:lnTo>
                  <a:lnTo>
                    <a:pt x="370641" y="193179"/>
                  </a:lnTo>
                  <a:lnTo>
                    <a:pt x="378558" y="148173"/>
                  </a:lnTo>
                  <a:lnTo>
                    <a:pt x="344745" y="116205"/>
                  </a:lnTo>
                  <a:lnTo>
                    <a:pt x="339429" y="109579"/>
                  </a:lnTo>
                  <a:lnTo>
                    <a:pt x="336239" y="101954"/>
                  </a:lnTo>
                  <a:lnTo>
                    <a:pt x="335293" y="93760"/>
                  </a:lnTo>
                  <a:lnTo>
                    <a:pt x="336708" y="85427"/>
                  </a:lnTo>
                  <a:lnTo>
                    <a:pt x="408800" y="57923"/>
                  </a:lnTo>
                  <a:lnTo>
                    <a:pt x="429815" y="16668"/>
                  </a:lnTo>
                  <a:lnTo>
                    <a:pt x="434638" y="9719"/>
                  </a:lnTo>
                  <a:lnTo>
                    <a:pt x="441074" y="4472"/>
                  </a:lnTo>
                  <a:lnTo>
                    <a:pt x="448727" y="1156"/>
                  </a:lnTo>
                  <a:lnTo>
                    <a:pt x="457200" y="0"/>
                  </a:lnTo>
                  <a:lnTo>
                    <a:pt x="465672" y="1156"/>
                  </a:lnTo>
                  <a:lnTo>
                    <a:pt x="473325" y="4472"/>
                  </a:lnTo>
                  <a:lnTo>
                    <a:pt x="479761" y="9719"/>
                  </a:lnTo>
                  <a:lnTo>
                    <a:pt x="484584" y="16668"/>
                  </a:lnTo>
                  <a:lnTo>
                    <a:pt x="491589" y="30420"/>
                  </a:lnTo>
                  <a:lnTo>
                    <a:pt x="457437" y="30420"/>
                  </a:lnTo>
                  <a:lnTo>
                    <a:pt x="432375" y="78819"/>
                  </a:lnTo>
                  <a:lnTo>
                    <a:pt x="430113" y="83224"/>
                  </a:lnTo>
                  <a:lnTo>
                    <a:pt x="425826" y="86320"/>
                  </a:lnTo>
                  <a:lnTo>
                    <a:pt x="365878" y="94714"/>
                  </a:lnTo>
                  <a:lnTo>
                    <a:pt x="409218" y="135195"/>
                  </a:lnTo>
                  <a:lnTo>
                    <a:pt x="410943" y="140374"/>
                  </a:lnTo>
                  <a:lnTo>
                    <a:pt x="400586" y="198536"/>
                  </a:lnTo>
                  <a:lnTo>
                    <a:pt x="543962" y="198536"/>
                  </a:lnTo>
                  <a:lnTo>
                    <a:pt x="544077" y="201548"/>
                  </a:lnTo>
                  <a:lnTo>
                    <a:pt x="543557" y="203656"/>
                  </a:lnTo>
                  <a:lnTo>
                    <a:pt x="457200" y="203656"/>
                  </a:lnTo>
                  <a:lnTo>
                    <a:pt x="441960" y="211395"/>
                  </a:lnTo>
                  <a:lnTo>
                    <a:pt x="441960" y="226457"/>
                  </a:lnTo>
                  <a:lnTo>
                    <a:pt x="411480" y="226457"/>
                  </a:lnTo>
                  <a:lnTo>
                    <a:pt x="407967" y="227766"/>
                  </a:lnTo>
                  <a:lnTo>
                    <a:pt x="404396" y="228600"/>
                  </a:lnTo>
                  <a:close/>
                </a:path>
                <a:path w="914400" h="914400">
                  <a:moveTo>
                    <a:pt x="543942" y="198001"/>
                  </a:moveTo>
                  <a:lnTo>
                    <a:pt x="513338" y="198001"/>
                  </a:lnTo>
                  <a:lnTo>
                    <a:pt x="504349" y="145375"/>
                  </a:lnTo>
                  <a:lnTo>
                    <a:pt x="503456" y="140374"/>
                  </a:lnTo>
                  <a:lnTo>
                    <a:pt x="505181" y="135195"/>
                  </a:lnTo>
                  <a:lnTo>
                    <a:pt x="548758" y="94059"/>
                  </a:lnTo>
                  <a:lnTo>
                    <a:pt x="488573" y="86320"/>
                  </a:lnTo>
                  <a:lnTo>
                    <a:pt x="484286" y="83224"/>
                  </a:lnTo>
                  <a:lnTo>
                    <a:pt x="482024" y="78819"/>
                  </a:lnTo>
                  <a:lnTo>
                    <a:pt x="457437" y="30420"/>
                  </a:lnTo>
                  <a:lnTo>
                    <a:pt x="491589" y="30420"/>
                  </a:lnTo>
                  <a:lnTo>
                    <a:pt x="505599" y="57923"/>
                  </a:lnTo>
                  <a:lnTo>
                    <a:pt x="552806" y="64531"/>
                  </a:lnTo>
                  <a:lnTo>
                    <a:pt x="579105" y="93760"/>
                  </a:lnTo>
                  <a:lnTo>
                    <a:pt x="578159" y="101954"/>
                  </a:lnTo>
                  <a:lnTo>
                    <a:pt x="574970" y="109579"/>
                  </a:lnTo>
                  <a:lnTo>
                    <a:pt x="569654" y="116205"/>
                  </a:lnTo>
                  <a:lnTo>
                    <a:pt x="535841" y="148173"/>
                  </a:lnTo>
                  <a:lnTo>
                    <a:pt x="543758" y="193179"/>
                  </a:lnTo>
                  <a:lnTo>
                    <a:pt x="543942" y="198001"/>
                  </a:lnTo>
                  <a:close/>
                </a:path>
                <a:path w="914400" h="914400">
                  <a:moveTo>
                    <a:pt x="543962" y="198536"/>
                  </a:moveTo>
                  <a:lnTo>
                    <a:pt x="400586" y="198536"/>
                  </a:lnTo>
                  <a:lnTo>
                    <a:pt x="420171" y="188476"/>
                  </a:lnTo>
                  <a:lnTo>
                    <a:pt x="420767" y="188119"/>
                  </a:lnTo>
                  <a:lnTo>
                    <a:pt x="421123" y="187999"/>
                  </a:lnTo>
                  <a:lnTo>
                    <a:pt x="454639" y="170735"/>
                  </a:lnTo>
                  <a:lnTo>
                    <a:pt x="459760" y="170735"/>
                  </a:lnTo>
                  <a:lnTo>
                    <a:pt x="513338" y="198001"/>
                  </a:lnTo>
                  <a:lnTo>
                    <a:pt x="543942" y="198001"/>
                  </a:lnTo>
                  <a:lnTo>
                    <a:pt x="543962" y="198536"/>
                  </a:lnTo>
                  <a:close/>
                </a:path>
                <a:path w="914400" h="914400">
                  <a:moveTo>
                    <a:pt x="536734" y="335280"/>
                  </a:moveTo>
                  <a:lnTo>
                    <a:pt x="494824" y="335280"/>
                  </a:lnTo>
                  <a:lnTo>
                    <a:pt x="486303" y="319602"/>
                  </a:lnTo>
                  <a:lnTo>
                    <a:pt x="479167" y="299472"/>
                  </a:lnTo>
                  <a:lnTo>
                    <a:pt x="474263" y="274385"/>
                  </a:lnTo>
                  <a:lnTo>
                    <a:pt x="472440" y="243840"/>
                  </a:lnTo>
                  <a:lnTo>
                    <a:pt x="472440" y="211395"/>
                  </a:lnTo>
                  <a:lnTo>
                    <a:pt x="457200" y="203656"/>
                  </a:lnTo>
                  <a:lnTo>
                    <a:pt x="543557" y="203656"/>
                  </a:lnTo>
                  <a:lnTo>
                    <a:pt x="542113" y="209505"/>
                  </a:lnTo>
                  <a:lnTo>
                    <a:pt x="538040" y="216636"/>
                  </a:lnTo>
                  <a:lnTo>
                    <a:pt x="532031" y="222528"/>
                  </a:lnTo>
                  <a:lnTo>
                    <a:pt x="525264" y="226295"/>
                  </a:lnTo>
                  <a:lnTo>
                    <a:pt x="525097" y="226338"/>
                  </a:lnTo>
                  <a:lnTo>
                    <a:pt x="502920" y="226338"/>
                  </a:lnTo>
                  <a:lnTo>
                    <a:pt x="502920" y="243840"/>
                  </a:lnTo>
                  <a:lnTo>
                    <a:pt x="507165" y="286340"/>
                  </a:lnTo>
                  <a:lnTo>
                    <a:pt x="517058" y="313625"/>
                  </a:lnTo>
                  <a:lnTo>
                    <a:pt x="528336" y="328878"/>
                  </a:lnTo>
                  <a:lnTo>
                    <a:pt x="536734" y="335280"/>
                  </a:lnTo>
                  <a:close/>
                </a:path>
                <a:path w="914400" h="914400">
                  <a:moveTo>
                    <a:pt x="510390" y="228161"/>
                  </a:moveTo>
                  <a:lnTo>
                    <a:pt x="502920" y="226338"/>
                  </a:lnTo>
                  <a:lnTo>
                    <a:pt x="525097" y="226338"/>
                  </a:lnTo>
                  <a:lnTo>
                    <a:pt x="517944" y="228160"/>
                  </a:lnTo>
                  <a:lnTo>
                    <a:pt x="510390" y="228161"/>
                  </a:lnTo>
                  <a:close/>
                </a:path>
                <a:path w="914400" h="914400">
                  <a:moveTo>
                    <a:pt x="419577" y="335280"/>
                  </a:moveTo>
                  <a:lnTo>
                    <a:pt x="377785" y="335280"/>
                  </a:lnTo>
                  <a:lnTo>
                    <a:pt x="385938" y="329112"/>
                  </a:lnTo>
                  <a:lnTo>
                    <a:pt x="397200" y="313982"/>
                  </a:lnTo>
                  <a:lnTo>
                    <a:pt x="407178" y="286640"/>
                  </a:lnTo>
                  <a:lnTo>
                    <a:pt x="411480" y="243840"/>
                  </a:lnTo>
                  <a:lnTo>
                    <a:pt x="411480" y="226457"/>
                  </a:lnTo>
                  <a:lnTo>
                    <a:pt x="441960" y="226457"/>
                  </a:lnTo>
                  <a:lnTo>
                    <a:pt x="441960" y="243840"/>
                  </a:lnTo>
                  <a:lnTo>
                    <a:pt x="440136" y="274385"/>
                  </a:lnTo>
                  <a:lnTo>
                    <a:pt x="435233" y="299472"/>
                  </a:lnTo>
                  <a:lnTo>
                    <a:pt x="428097" y="319602"/>
                  </a:lnTo>
                  <a:lnTo>
                    <a:pt x="419577" y="335280"/>
                  </a:lnTo>
                  <a:close/>
                </a:path>
                <a:path w="914400" h="914400">
                  <a:moveTo>
                    <a:pt x="335280" y="526613"/>
                  </a:moveTo>
                  <a:lnTo>
                    <a:pt x="304800" y="526613"/>
                  </a:lnTo>
                  <a:lnTo>
                    <a:pt x="304800" y="396240"/>
                  </a:lnTo>
                  <a:lnTo>
                    <a:pt x="309595" y="372525"/>
                  </a:lnTo>
                  <a:lnTo>
                    <a:pt x="322667" y="353147"/>
                  </a:lnTo>
                  <a:lnTo>
                    <a:pt x="342045" y="340075"/>
                  </a:lnTo>
                  <a:lnTo>
                    <a:pt x="365760" y="335280"/>
                  </a:lnTo>
                  <a:lnTo>
                    <a:pt x="548640" y="335280"/>
                  </a:lnTo>
                  <a:lnTo>
                    <a:pt x="572354" y="340075"/>
                  </a:lnTo>
                  <a:lnTo>
                    <a:pt x="591733" y="353147"/>
                  </a:lnTo>
                  <a:lnTo>
                    <a:pt x="600241" y="365760"/>
                  </a:lnTo>
                  <a:lnTo>
                    <a:pt x="365760" y="365760"/>
                  </a:lnTo>
                  <a:lnTo>
                    <a:pt x="353914" y="368161"/>
                  </a:lnTo>
                  <a:lnTo>
                    <a:pt x="344224" y="374704"/>
                  </a:lnTo>
                  <a:lnTo>
                    <a:pt x="337681" y="384394"/>
                  </a:lnTo>
                  <a:lnTo>
                    <a:pt x="335280" y="396240"/>
                  </a:lnTo>
                  <a:lnTo>
                    <a:pt x="335280" y="526613"/>
                  </a:lnTo>
                  <a:close/>
                </a:path>
                <a:path w="914400" h="914400">
                  <a:moveTo>
                    <a:pt x="609600" y="792480"/>
                  </a:moveTo>
                  <a:lnTo>
                    <a:pt x="579120" y="792480"/>
                  </a:lnTo>
                  <a:lnTo>
                    <a:pt x="579120" y="396240"/>
                  </a:lnTo>
                  <a:lnTo>
                    <a:pt x="576718" y="384394"/>
                  </a:lnTo>
                  <a:lnTo>
                    <a:pt x="570175" y="374704"/>
                  </a:lnTo>
                  <a:lnTo>
                    <a:pt x="560485" y="368161"/>
                  </a:lnTo>
                  <a:lnTo>
                    <a:pt x="548640" y="365760"/>
                  </a:lnTo>
                  <a:lnTo>
                    <a:pt x="600241" y="365760"/>
                  </a:lnTo>
                  <a:lnTo>
                    <a:pt x="604804" y="372525"/>
                  </a:lnTo>
                  <a:lnTo>
                    <a:pt x="609600" y="396240"/>
                  </a:lnTo>
                  <a:lnTo>
                    <a:pt x="609600" y="465653"/>
                  </a:lnTo>
                  <a:lnTo>
                    <a:pt x="836858" y="465653"/>
                  </a:lnTo>
                  <a:lnTo>
                    <a:pt x="850813" y="475067"/>
                  </a:lnTo>
                  <a:lnTo>
                    <a:pt x="859321" y="487680"/>
                  </a:lnTo>
                  <a:lnTo>
                    <a:pt x="640080" y="487680"/>
                  </a:lnTo>
                  <a:lnTo>
                    <a:pt x="628234" y="490081"/>
                  </a:lnTo>
                  <a:lnTo>
                    <a:pt x="618544" y="496624"/>
                  </a:lnTo>
                  <a:lnTo>
                    <a:pt x="612001" y="506314"/>
                  </a:lnTo>
                  <a:lnTo>
                    <a:pt x="609600" y="518160"/>
                  </a:lnTo>
                  <a:lnTo>
                    <a:pt x="609600" y="792480"/>
                  </a:lnTo>
                  <a:close/>
                </a:path>
                <a:path w="914400" h="914400">
                  <a:moveTo>
                    <a:pt x="836858" y="465653"/>
                  </a:moveTo>
                  <a:lnTo>
                    <a:pt x="609600" y="465653"/>
                  </a:lnTo>
                  <a:lnTo>
                    <a:pt x="616589" y="462122"/>
                  </a:lnTo>
                  <a:lnTo>
                    <a:pt x="624035" y="459462"/>
                  </a:lnTo>
                  <a:lnTo>
                    <a:pt x="631884" y="457784"/>
                  </a:lnTo>
                  <a:lnTo>
                    <a:pt x="640080" y="457200"/>
                  </a:lnTo>
                  <a:lnTo>
                    <a:pt x="807720" y="457200"/>
                  </a:lnTo>
                  <a:lnTo>
                    <a:pt x="831434" y="461995"/>
                  </a:lnTo>
                  <a:lnTo>
                    <a:pt x="836858" y="465653"/>
                  </a:lnTo>
                  <a:close/>
                </a:path>
                <a:path w="914400" h="914400">
                  <a:moveTo>
                    <a:pt x="868680" y="792480"/>
                  </a:moveTo>
                  <a:lnTo>
                    <a:pt x="838200" y="792480"/>
                  </a:lnTo>
                  <a:lnTo>
                    <a:pt x="838200" y="518160"/>
                  </a:lnTo>
                  <a:lnTo>
                    <a:pt x="835798" y="506314"/>
                  </a:lnTo>
                  <a:lnTo>
                    <a:pt x="829255" y="496624"/>
                  </a:lnTo>
                  <a:lnTo>
                    <a:pt x="819565" y="490081"/>
                  </a:lnTo>
                  <a:lnTo>
                    <a:pt x="807720" y="487680"/>
                  </a:lnTo>
                  <a:lnTo>
                    <a:pt x="859321" y="487680"/>
                  </a:lnTo>
                  <a:lnTo>
                    <a:pt x="863884" y="494445"/>
                  </a:lnTo>
                  <a:lnTo>
                    <a:pt x="868680" y="518160"/>
                  </a:lnTo>
                  <a:lnTo>
                    <a:pt x="868680" y="792480"/>
                  </a:lnTo>
                  <a:close/>
                </a:path>
                <a:path w="914400" h="914400">
                  <a:moveTo>
                    <a:pt x="115073" y="914400"/>
                  </a:moveTo>
                  <a:lnTo>
                    <a:pt x="60960" y="914400"/>
                  </a:lnTo>
                  <a:lnTo>
                    <a:pt x="37245" y="909604"/>
                  </a:lnTo>
                  <a:lnTo>
                    <a:pt x="17866" y="896533"/>
                  </a:lnTo>
                  <a:lnTo>
                    <a:pt x="4795" y="877154"/>
                  </a:lnTo>
                  <a:lnTo>
                    <a:pt x="0" y="853440"/>
                  </a:lnTo>
                  <a:lnTo>
                    <a:pt x="3460" y="833257"/>
                  </a:lnTo>
                  <a:lnTo>
                    <a:pt x="13037" y="815972"/>
                  </a:lnTo>
                  <a:lnTo>
                    <a:pt x="27525" y="802716"/>
                  </a:lnTo>
                  <a:lnTo>
                    <a:pt x="45720" y="794622"/>
                  </a:lnTo>
                  <a:lnTo>
                    <a:pt x="45720" y="579120"/>
                  </a:lnTo>
                  <a:lnTo>
                    <a:pt x="50515" y="555405"/>
                  </a:lnTo>
                  <a:lnTo>
                    <a:pt x="63586" y="536027"/>
                  </a:lnTo>
                  <a:lnTo>
                    <a:pt x="82965" y="522955"/>
                  </a:lnTo>
                  <a:lnTo>
                    <a:pt x="106680" y="518160"/>
                  </a:lnTo>
                  <a:lnTo>
                    <a:pt x="274320" y="518160"/>
                  </a:lnTo>
                  <a:lnTo>
                    <a:pt x="282515" y="518744"/>
                  </a:lnTo>
                  <a:lnTo>
                    <a:pt x="290364" y="520422"/>
                  </a:lnTo>
                  <a:lnTo>
                    <a:pt x="297811" y="523082"/>
                  </a:lnTo>
                  <a:lnTo>
                    <a:pt x="304800" y="526613"/>
                  </a:lnTo>
                  <a:lnTo>
                    <a:pt x="335280" y="526613"/>
                  </a:lnTo>
                  <a:lnTo>
                    <a:pt x="335280" y="548640"/>
                  </a:lnTo>
                  <a:lnTo>
                    <a:pt x="106680" y="548640"/>
                  </a:lnTo>
                  <a:lnTo>
                    <a:pt x="94835" y="551041"/>
                  </a:lnTo>
                  <a:lnTo>
                    <a:pt x="85144" y="557584"/>
                  </a:lnTo>
                  <a:lnTo>
                    <a:pt x="78601" y="567274"/>
                  </a:lnTo>
                  <a:lnTo>
                    <a:pt x="76200" y="579120"/>
                  </a:lnTo>
                  <a:lnTo>
                    <a:pt x="76200" y="792480"/>
                  </a:lnTo>
                  <a:lnTo>
                    <a:pt x="868680" y="792480"/>
                  </a:lnTo>
                  <a:lnTo>
                    <a:pt x="868680" y="794622"/>
                  </a:lnTo>
                  <a:lnTo>
                    <a:pt x="886874" y="802716"/>
                  </a:lnTo>
                  <a:lnTo>
                    <a:pt x="901362" y="815972"/>
                  </a:lnTo>
                  <a:lnTo>
                    <a:pt x="905234" y="822960"/>
                  </a:lnTo>
                  <a:lnTo>
                    <a:pt x="60960" y="822960"/>
                  </a:lnTo>
                  <a:lnTo>
                    <a:pt x="49115" y="825361"/>
                  </a:lnTo>
                  <a:lnTo>
                    <a:pt x="39424" y="831904"/>
                  </a:lnTo>
                  <a:lnTo>
                    <a:pt x="32881" y="841594"/>
                  </a:lnTo>
                  <a:lnTo>
                    <a:pt x="30480" y="853440"/>
                  </a:lnTo>
                  <a:lnTo>
                    <a:pt x="32881" y="865285"/>
                  </a:lnTo>
                  <a:lnTo>
                    <a:pt x="39424" y="874975"/>
                  </a:lnTo>
                  <a:lnTo>
                    <a:pt x="49115" y="881518"/>
                  </a:lnTo>
                  <a:lnTo>
                    <a:pt x="60960" y="883920"/>
                  </a:lnTo>
                  <a:lnTo>
                    <a:pt x="115073" y="883920"/>
                  </a:lnTo>
                  <a:lnTo>
                    <a:pt x="121920" y="890765"/>
                  </a:lnTo>
                  <a:lnTo>
                    <a:pt x="121920" y="907554"/>
                  </a:lnTo>
                  <a:lnTo>
                    <a:pt x="115073" y="914400"/>
                  </a:lnTo>
                  <a:close/>
                </a:path>
                <a:path w="914400" h="914400">
                  <a:moveTo>
                    <a:pt x="335280" y="792480"/>
                  </a:moveTo>
                  <a:lnTo>
                    <a:pt x="304800" y="792480"/>
                  </a:lnTo>
                  <a:lnTo>
                    <a:pt x="304800" y="579120"/>
                  </a:lnTo>
                  <a:lnTo>
                    <a:pt x="302398" y="567274"/>
                  </a:lnTo>
                  <a:lnTo>
                    <a:pt x="295855" y="557584"/>
                  </a:lnTo>
                  <a:lnTo>
                    <a:pt x="286165" y="551041"/>
                  </a:lnTo>
                  <a:lnTo>
                    <a:pt x="274320" y="548640"/>
                  </a:lnTo>
                  <a:lnTo>
                    <a:pt x="335280" y="548640"/>
                  </a:lnTo>
                  <a:lnTo>
                    <a:pt x="335280" y="792480"/>
                  </a:lnTo>
                  <a:close/>
                </a:path>
                <a:path w="914400" h="914400">
                  <a:moveTo>
                    <a:pt x="853440" y="914400"/>
                  </a:moveTo>
                  <a:lnTo>
                    <a:pt x="159245" y="914400"/>
                  </a:lnTo>
                  <a:lnTo>
                    <a:pt x="152400" y="907554"/>
                  </a:lnTo>
                  <a:lnTo>
                    <a:pt x="152400" y="890765"/>
                  </a:lnTo>
                  <a:lnTo>
                    <a:pt x="159245" y="883920"/>
                  </a:lnTo>
                  <a:lnTo>
                    <a:pt x="853440" y="883920"/>
                  </a:lnTo>
                  <a:lnTo>
                    <a:pt x="865285" y="881518"/>
                  </a:lnTo>
                  <a:lnTo>
                    <a:pt x="874975" y="874975"/>
                  </a:lnTo>
                  <a:lnTo>
                    <a:pt x="881518" y="865285"/>
                  </a:lnTo>
                  <a:lnTo>
                    <a:pt x="883920" y="853440"/>
                  </a:lnTo>
                  <a:lnTo>
                    <a:pt x="881518" y="841594"/>
                  </a:lnTo>
                  <a:lnTo>
                    <a:pt x="874975" y="831904"/>
                  </a:lnTo>
                  <a:lnTo>
                    <a:pt x="865285" y="825361"/>
                  </a:lnTo>
                  <a:lnTo>
                    <a:pt x="853440" y="822960"/>
                  </a:lnTo>
                  <a:lnTo>
                    <a:pt x="905234" y="822960"/>
                  </a:lnTo>
                  <a:lnTo>
                    <a:pt x="910939" y="833257"/>
                  </a:lnTo>
                  <a:lnTo>
                    <a:pt x="914400" y="853440"/>
                  </a:lnTo>
                  <a:lnTo>
                    <a:pt x="909604" y="877154"/>
                  </a:lnTo>
                  <a:lnTo>
                    <a:pt x="896533" y="896533"/>
                  </a:lnTo>
                  <a:lnTo>
                    <a:pt x="877154" y="909604"/>
                  </a:lnTo>
                  <a:lnTo>
                    <a:pt x="853440" y="914400"/>
                  </a:lnTo>
                  <a:close/>
                </a:path>
              </a:pathLst>
            </a:custGeom>
            <a:solidFill>
              <a:srgbClr val="2A2B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868777" y="938658"/>
              <a:ext cx="92690" cy="1524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418667" y="908178"/>
              <a:ext cx="91440" cy="1524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44347" y="845969"/>
              <a:ext cx="91440" cy="15364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008645" y="2185897"/>
            <a:ext cx="1889760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434" dirty="0">
                <a:latin typeface="Arial"/>
                <a:cs typeface="Arial"/>
              </a:rPr>
              <a:t>Tasks</a:t>
            </a:r>
            <a:r>
              <a:rPr sz="2150" spc="-50" dirty="0">
                <a:latin typeface="Arial"/>
                <a:cs typeface="Arial"/>
              </a:rPr>
              <a:t> </a:t>
            </a:r>
            <a:r>
              <a:rPr sz="2150" spc="560" dirty="0">
                <a:latin typeface="Arial"/>
                <a:cs typeface="Arial"/>
              </a:rPr>
              <a:t>Won</a:t>
            </a:r>
            <a:endParaRPr sz="21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62536" y="3617830"/>
            <a:ext cx="126936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320" dirty="0">
                <a:latin typeface="Arial"/>
                <a:cs typeface="Arial"/>
              </a:rPr>
              <a:t>J</a:t>
            </a:r>
            <a:r>
              <a:rPr sz="2150" spc="425" dirty="0">
                <a:latin typeface="Arial"/>
                <a:cs typeface="Arial"/>
              </a:rPr>
              <a:t>o</a:t>
            </a:r>
            <a:r>
              <a:rPr sz="2150" spc="434" dirty="0">
                <a:latin typeface="Arial"/>
                <a:cs typeface="Arial"/>
              </a:rPr>
              <a:t>a</a:t>
            </a:r>
            <a:r>
              <a:rPr sz="2150" spc="560" dirty="0">
                <a:latin typeface="Arial"/>
                <a:cs typeface="Arial"/>
              </a:rPr>
              <a:t>nn</a:t>
            </a:r>
            <a:r>
              <a:rPr sz="2150" spc="400" dirty="0">
                <a:latin typeface="Arial"/>
                <a:cs typeface="Arial"/>
              </a:rPr>
              <a:t>e</a:t>
            </a:r>
            <a:endParaRPr sz="21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062536" y="5360494"/>
            <a:ext cx="110299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430" dirty="0">
                <a:latin typeface="Arial"/>
                <a:cs typeface="Arial"/>
              </a:rPr>
              <a:t>Darrel</a:t>
            </a:r>
            <a:endParaRPr sz="21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062536" y="7082248"/>
            <a:ext cx="63055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320" dirty="0">
                <a:latin typeface="Arial"/>
                <a:cs typeface="Arial"/>
              </a:rPr>
              <a:t>J</a:t>
            </a:r>
            <a:r>
              <a:rPr sz="2150" spc="395" dirty="0">
                <a:latin typeface="Arial"/>
                <a:cs typeface="Arial"/>
              </a:rPr>
              <a:t>e</a:t>
            </a:r>
            <a:r>
              <a:rPr sz="2150" spc="565" dirty="0">
                <a:latin typeface="Arial"/>
                <a:cs typeface="Arial"/>
              </a:rPr>
              <a:t>n</a:t>
            </a:r>
            <a:endParaRPr sz="21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062536" y="8725272"/>
            <a:ext cx="90741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525" dirty="0">
                <a:latin typeface="Arial"/>
                <a:cs typeface="Arial"/>
              </a:rPr>
              <a:t>A</a:t>
            </a:r>
            <a:r>
              <a:rPr sz="2150" spc="530" dirty="0">
                <a:latin typeface="Arial"/>
                <a:cs typeface="Arial"/>
              </a:rPr>
              <a:t>r</a:t>
            </a:r>
            <a:r>
              <a:rPr sz="2150" spc="200" dirty="0">
                <a:latin typeface="Arial"/>
                <a:cs typeface="Arial"/>
              </a:rPr>
              <a:t>i</a:t>
            </a:r>
            <a:r>
              <a:rPr sz="2150" spc="395" dirty="0">
                <a:latin typeface="Arial"/>
                <a:cs typeface="Arial"/>
              </a:rPr>
              <a:t>e</a:t>
            </a:r>
            <a:r>
              <a:rPr sz="2150" spc="360" dirty="0">
                <a:latin typeface="Arial"/>
                <a:cs typeface="Arial"/>
              </a:rPr>
              <a:t>s</a:t>
            </a:r>
            <a:endParaRPr sz="21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615890" y="2185897"/>
            <a:ext cx="2049780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415" dirty="0">
                <a:latin typeface="Arial"/>
                <a:cs typeface="Arial"/>
              </a:rPr>
              <a:t>Total</a:t>
            </a:r>
            <a:r>
              <a:rPr sz="2150" spc="-55" dirty="0">
                <a:latin typeface="Arial"/>
                <a:cs typeface="Arial"/>
              </a:rPr>
              <a:t> </a:t>
            </a:r>
            <a:r>
              <a:rPr sz="2150" spc="445" dirty="0">
                <a:latin typeface="Arial"/>
                <a:cs typeface="Arial"/>
              </a:rPr>
              <a:t>points</a:t>
            </a:r>
            <a:endParaRPr sz="21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3929078" y="2185897"/>
            <a:ext cx="273748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415" dirty="0">
                <a:solidFill>
                  <a:srgbClr val="2E2923"/>
                </a:solidFill>
                <a:latin typeface="Arial"/>
                <a:cs typeface="Arial"/>
              </a:rPr>
              <a:t>Seasons</a:t>
            </a:r>
            <a:r>
              <a:rPr sz="2150" spc="-55" dirty="0">
                <a:solidFill>
                  <a:srgbClr val="2E2923"/>
                </a:solidFill>
                <a:latin typeface="Arial"/>
                <a:cs typeface="Arial"/>
              </a:rPr>
              <a:t> </a:t>
            </a:r>
            <a:r>
              <a:rPr sz="2150" spc="470" dirty="0">
                <a:solidFill>
                  <a:srgbClr val="2E2923"/>
                </a:solidFill>
                <a:latin typeface="Arial"/>
                <a:cs typeface="Arial"/>
              </a:rPr>
              <a:t>Played</a:t>
            </a:r>
            <a:endParaRPr sz="21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598557" y="2185897"/>
            <a:ext cx="140779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459" dirty="0">
                <a:latin typeface="Arial"/>
                <a:cs typeface="Arial"/>
              </a:rPr>
              <a:t>P</a:t>
            </a:r>
            <a:r>
              <a:rPr sz="2150" spc="425" dirty="0">
                <a:latin typeface="Arial"/>
                <a:cs typeface="Arial"/>
              </a:rPr>
              <a:t>o</a:t>
            </a:r>
            <a:r>
              <a:rPr sz="2150" spc="355" dirty="0">
                <a:latin typeface="Arial"/>
                <a:cs typeface="Arial"/>
              </a:rPr>
              <a:t>s</a:t>
            </a:r>
            <a:r>
              <a:rPr sz="2150" spc="200" dirty="0">
                <a:latin typeface="Arial"/>
                <a:cs typeface="Arial"/>
              </a:rPr>
              <a:t>i</a:t>
            </a:r>
            <a:r>
              <a:rPr sz="2150" spc="545" dirty="0">
                <a:latin typeface="Arial"/>
                <a:cs typeface="Arial"/>
              </a:rPr>
              <a:t>t</a:t>
            </a:r>
            <a:r>
              <a:rPr sz="2150" spc="200" dirty="0">
                <a:latin typeface="Arial"/>
                <a:cs typeface="Arial"/>
              </a:rPr>
              <a:t>i</a:t>
            </a:r>
            <a:r>
              <a:rPr sz="2150" spc="425" dirty="0">
                <a:latin typeface="Arial"/>
                <a:cs typeface="Arial"/>
              </a:rPr>
              <a:t>o</a:t>
            </a:r>
            <a:r>
              <a:rPr sz="2150" spc="565" dirty="0">
                <a:latin typeface="Arial"/>
                <a:cs typeface="Arial"/>
              </a:rPr>
              <a:t>n</a:t>
            </a:r>
            <a:endParaRPr sz="21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010400" y="3423392"/>
            <a:ext cx="1224991" cy="7752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270" dirty="0">
                <a:latin typeface="Arial Black"/>
                <a:cs typeface="Arial Black"/>
              </a:rPr>
              <a:t>1</a:t>
            </a:r>
            <a:r>
              <a:rPr sz="4950" spc="-265" dirty="0">
                <a:latin typeface="Arial Black"/>
                <a:cs typeface="Arial Black"/>
              </a:rPr>
              <a:t>0</a:t>
            </a:r>
            <a:endParaRPr sz="4950" dirty="0">
              <a:latin typeface="Arial Black"/>
              <a:cs typeface="Arial Black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391400" y="5025360"/>
            <a:ext cx="728461" cy="803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450" dirty="0">
                <a:latin typeface="Arial Black"/>
                <a:cs typeface="Arial Black"/>
              </a:rPr>
              <a:t>9</a:t>
            </a:r>
            <a:endParaRPr sz="4950" dirty="0">
              <a:latin typeface="Arial Black"/>
              <a:cs typeface="Arial Black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543800" y="6846144"/>
            <a:ext cx="576061" cy="7752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450" dirty="0">
                <a:latin typeface="Arial Black"/>
                <a:cs typeface="Arial Black"/>
              </a:rPr>
              <a:t>8</a:t>
            </a:r>
            <a:endParaRPr sz="4950" dirty="0">
              <a:latin typeface="Arial Black"/>
              <a:cs typeface="Arial Black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543800" y="8551378"/>
            <a:ext cx="586109" cy="78312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285" dirty="0">
                <a:latin typeface="Arial Black"/>
                <a:cs typeface="Arial Black"/>
              </a:rPr>
              <a:t>7</a:t>
            </a:r>
            <a:endParaRPr sz="4950" dirty="0">
              <a:latin typeface="Arial Black"/>
              <a:cs typeface="Arial Black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744200" y="5125882"/>
            <a:ext cx="1498296" cy="7752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455" dirty="0">
                <a:latin typeface="Arial Black"/>
                <a:cs typeface="Arial Black"/>
              </a:rPr>
              <a:t>85</a:t>
            </a:r>
            <a:r>
              <a:rPr sz="4950" spc="-340" dirty="0">
                <a:latin typeface="Arial Black"/>
                <a:cs typeface="Arial Black"/>
              </a:rPr>
              <a:t>.</a:t>
            </a:r>
            <a:r>
              <a:rPr sz="4950" spc="-450" dirty="0">
                <a:latin typeface="Arial Black"/>
                <a:cs typeface="Arial Black"/>
              </a:rPr>
              <a:t>5</a:t>
            </a:r>
            <a:endParaRPr sz="4950" dirty="0">
              <a:latin typeface="Arial Black"/>
              <a:cs typeface="Arial Black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896601" y="3423392"/>
            <a:ext cx="1368268" cy="8057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455" dirty="0">
                <a:latin typeface="Arial Black"/>
                <a:cs typeface="Arial Black"/>
              </a:rPr>
              <a:t>9</a:t>
            </a:r>
            <a:r>
              <a:rPr sz="4950" spc="-270" dirty="0">
                <a:latin typeface="Arial Black"/>
                <a:cs typeface="Arial Black"/>
              </a:rPr>
              <a:t>7</a:t>
            </a:r>
            <a:r>
              <a:rPr sz="4950" spc="-340" dirty="0">
                <a:latin typeface="Arial Black"/>
                <a:cs typeface="Arial Black"/>
              </a:rPr>
              <a:t>.</a:t>
            </a:r>
            <a:r>
              <a:rPr sz="4950" spc="-450" dirty="0">
                <a:latin typeface="Arial Black"/>
                <a:cs typeface="Arial Black"/>
              </a:rPr>
              <a:t>5</a:t>
            </a:r>
            <a:endParaRPr sz="4950" dirty="0">
              <a:latin typeface="Arial Black"/>
              <a:cs typeface="Arial Black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972801" y="6828344"/>
            <a:ext cx="1014200" cy="7752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475" dirty="0">
                <a:latin typeface="Arial Black"/>
                <a:cs typeface="Arial Black"/>
              </a:rPr>
              <a:t>8</a:t>
            </a:r>
            <a:r>
              <a:rPr sz="4950" spc="-285" dirty="0">
                <a:latin typeface="Arial Black"/>
                <a:cs typeface="Arial Black"/>
              </a:rPr>
              <a:t>0</a:t>
            </a:r>
            <a:endParaRPr sz="4950" dirty="0">
              <a:latin typeface="Arial Black"/>
              <a:cs typeface="Arial Black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972800" y="8530834"/>
            <a:ext cx="1003056" cy="7752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475" dirty="0">
                <a:latin typeface="Arial Black"/>
                <a:cs typeface="Arial Black"/>
              </a:rPr>
              <a:t>6</a:t>
            </a:r>
            <a:r>
              <a:rPr sz="4950" spc="-470" dirty="0">
                <a:latin typeface="Arial Black"/>
                <a:cs typeface="Arial Black"/>
              </a:rPr>
              <a:t>8</a:t>
            </a:r>
            <a:endParaRPr sz="4950" dirty="0">
              <a:latin typeface="Arial Black"/>
              <a:cs typeface="Arial Black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5092365" y="3443936"/>
            <a:ext cx="41148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265" dirty="0">
                <a:latin typeface="Arial Black"/>
                <a:cs typeface="Arial Black"/>
              </a:rPr>
              <a:t>1</a:t>
            </a:r>
            <a:endParaRPr sz="4950" dirty="0">
              <a:latin typeface="Arial Black"/>
              <a:cs typeface="Arial Black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5092365" y="5125883"/>
            <a:ext cx="41148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265" dirty="0">
                <a:latin typeface="Arial Black"/>
                <a:cs typeface="Arial Black"/>
              </a:rPr>
              <a:t>1</a:t>
            </a:r>
            <a:endParaRPr sz="4950">
              <a:latin typeface="Arial Black"/>
              <a:cs typeface="Arial Black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5092365" y="6846144"/>
            <a:ext cx="41148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265" dirty="0">
                <a:latin typeface="Arial Black"/>
                <a:cs typeface="Arial Black"/>
              </a:rPr>
              <a:t>1</a:t>
            </a:r>
            <a:endParaRPr sz="4950">
              <a:latin typeface="Arial Black"/>
              <a:cs typeface="Arial Black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5092365" y="8530835"/>
            <a:ext cx="41148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265" dirty="0">
                <a:latin typeface="Arial Black"/>
                <a:cs typeface="Arial Black"/>
              </a:rPr>
              <a:t>1</a:t>
            </a:r>
            <a:endParaRPr sz="4950">
              <a:latin typeface="Arial Black"/>
              <a:cs typeface="Arial Black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757909" y="3443936"/>
            <a:ext cx="598805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b="1" spc="340" dirty="0">
                <a:latin typeface="Arial"/>
                <a:cs typeface="Arial"/>
              </a:rPr>
              <a:t>1</a:t>
            </a:r>
            <a:r>
              <a:rPr sz="4950" b="1" spc="35" dirty="0">
                <a:latin typeface="Arial"/>
                <a:cs typeface="Arial"/>
              </a:rPr>
              <a:t>.</a:t>
            </a:r>
            <a:endParaRPr sz="495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769779" y="5114941"/>
            <a:ext cx="57531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b="1" spc="155" dirty="0">
                <a:latin typeface="Arial"/>
                <a:cs typeface="Arial"/>
              </a:rPr>
              <a:t>2</a:t>
            </a:r>
            <a:r>
              <a:rPr sz="4950" b="1" spc="35" dirty="0">
                <a:latin typeface="Arial"/>
                <a:cs typeface="Arial"/>
              </a:rPr>
              <a:t>.</a:t>
            </a:r>
            <a:endParaRPr sz="495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782611" y="6828344"/>
            <a:ext cx="57531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b="1" spc="155" dirty="0">
                <a:latin typeface="Arial"/>
                <a:cs typeface="Arial"/>
              </a:rPr>
              <a:t>3</a:t>
            </a:r>
            <a:r>
              <a:rPr sz="4950" b="1" spc="35" dirty="0">
                <a:latin typeface="Arial"/>
                <a:cs typeface="Arial"/>
              </a:rPr>
              <a:t>.</a:t>
            </a:r>
            <a:endParaRPr sz="49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770741" y="8530835"/>
            <a:ext cx="598805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b="1" spc="340" dirty="0">
                <a:latin typeface="Arial"/>
                <a:cs typeface="Arial"/>
              </a:rPr>
              <a:t>4</a:t>
            </a:r>
            <a:r>
              <a:rPr sz="4950" b="1" spc="35" dirty="0">
                <a:latin typeface="Arial"/>
                <a:cs typeface="Arial"/>
              </a:rPr>
              <a:t>.</a:t>
            </a:r>
            <a:endParaRPr sz="4950">
              <a:latin typeface="Arial"/>
              <a:cs typeface="Arial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title"/>
          </p:nvPr>
        </p:nvSpPr>
        <p:spPr>
          <a:xfrm>
            <a:off x="8698574" y="756984"/>
            <a:ext cx="3569625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00" spc="-320" dirty="0"/>
              <a:t>LEADERBOARD</a:t>
            </a:r>
            <a:endParaRPr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000584" y="655631"/>
            <a:ext cx="8973185" cy="8973185"/>
            <a:chOff x="9000584" y="655631"/>
            <a:chExt cx="8973185" cy="8973185"/>
          </a:xfrm>
        </p:grpSpPr>
        <p:sp>
          <p:nvSpPr>
            <p:cNvPr id="3" name="object 3"/>
            <p:cNvSpPr/>
            <p:nvPr/>
          </p:nvSpPr>
          <p:spPr>
            <a:xfrm>
              <a:off x="9000584" y="655631"/>
              <a:ext cx="8972624" cy="89725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93654" y="1271167"/>
              <a:ext cx="6690995" cy="4754880"/>
            </a:xfrm>
            <a:custGeom>
              <a:avLst/>
              <a:gdLst/>
              <a:ahLst/>
              <a:cxnLst/>
              <a:rect l="l" t="t" r="r" b="b"/>
              <a:pathLst>
                <a:path w="6690994" h="4754880">
                  <a:moveTo>
                    <a:pt x="6690588" y="0"/>
                  </a:moveTo>
                  <a:lnTo>
                    <a:pt x="6680835" y="0"/>
                  </a:lnTo>
                  <a:lnTo>
                    <a:pt x="6680835" y="425983"/>
                  </a:lnTo>
                  <a:lnTo>
                    <a:pt x="6680835" y="4744707"/>
                  </a:lnTo>
                  <a:lnTo>
                    <a:pt x="9804" y="4744707"/>
                  </a:lnTo>
                  <a:lnTo>
                    <a:pt x="9804" y="425983"/>
                  </a:lnTo>
                  <a:lnTo>
                    <a:pt x="6680835" y="425983"/>
                  </a:lnTo>
                  <a:lnTo>
                    <a:pt x="6680835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4744707"/>
                  </a:lnTo>
                  <a:lnTo>
                    <a:pt x="0" y="4754867"/>
                  </a:lnTo>
                  <a:lnTo>
                    <a:pt x="6690588" y="4754867"/>
                  </a:lnTo>
                  <a:lnTo>
                    <a:pt x="6690588" y="4745113"/>
                  </a:lnTo>
                  <a:lnTo>
                    <a:pt x="6690588" y="4744707"/>
                  </a:lnTo>
                  <a:lnTo>
                    <a:pt x="6690588" y="10160"/>
                  </a:lnTo>
                  <a:lnTo>
                    <a:pt x="6690588" y="9817"/>
                  </a:lnTo>
                  <a:lnTo>
                    <a:pt x="6690588" y="0"/>
                  </a:lnTo>
                  <a:close/>
                </a:path>
              </a:pathLst>
            </a:custGeom>
            <a:solidFill>
              <a:srgbClr val="D3B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882791" y="1393770"/>
              <a:ext cx="191563" cy="1915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92239" y="1393770"/>
              <a:ext cx="191563" cy="1915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501686" y="1393770"/>
              <a:ext cx="191567" cy="1915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184834" y="7124763"/>
              <a:ext cx="1530350" cy="1971039"/>
            </a:xfrm>
            <a:custGeom>
              <a:avLst/>
              <a:gdLst/>
              <a:ahLst/>
              <a:cxnLst/>
              <a:rect l="l" t="t" r="r" b="b"/>
              <a:pathLst>
                <a:path w="1530350" h="1971040">
                  <a:moveTo>
                    <a:pt x="181864" y="140182"/>
                  </a:moveTo>
                  <a:lnTo>
                    <a:pt x="180594" y="137337"/>
                  </a:lnTo>
                  <a:lnTo>
                    <a:pt x="175488" y="135420"/>
                  </a:lnTo>
                  <a:lnTo>
                    <a:pt x="172694" y="136690"/>
                  </a:lnTo>
                  <a:lnTo>
                    <a:pt x="154800" y="185242"/>
                  </a:lnTo>
                  <a:lnTo>
                    <a:pt x="138747" y="231533"/>
                  </a:lnTo>
                  <a:lnTo>
                    <a:pt x="123558" y="278142"/>
                  </a:lnTo>
                  <a:lnTo>
                    <a:pt x="109245" y="325043"/>
                  </a:lnTo>
                  <a:lnTo>
                    <a:pt x="95796" y="372211"/>
                  </a:lnTo>
                  <a:lnTo>
                    <a:pt x="83210" y="419671"/>
                  </a:lnTo>
                  <a:lnTo>
                    <a:pt x="71513" y="467385"/>
                  </a:lnTo>
                  <a:lnTo>
                    <a:pt x="60693" y="515353"/>
                  </a:lnTo>
                  <a:lnTo>
                    <a:pt x="50736" y="563575"/>
                  </a:lnTo>
                  <a:lnTo>
                    <a:pt x="41668" y="612025"/>
                  </a:lnTo>
                  <a:lnTo>
                    <a:pt x="33489" y="660704"/>
                  </a:lnTo>
                  <a:lnTo>
                    <a:pt x="26187" y="709612"/>
                  </a:lnTo>
                  <a:lnTo>
                    <a:pt x="19761" y="758710"/>
                  </a:lnTo>
                  <a:lnTo>
                    <a:pt x="14236" y="808012"/>
                  </a:lnTo>
                  <a:lnTo>
                    <a:pt x="9601" y="857504"/>
                  </a:lnTo>
                  <a:lnTo>
                    <a:pt x="5854" y="907186"/>
                  </a:lnTo>
                  <a:lnTo>
                    <a:pt x="2997" y="957021"/>
                  </a:lnTo>
                  <a:lnTo>
                    <a:pt x="1016" y="1008303"/>
                  </a:lnTo>
                  <a:lnTo>
                    <a:pt x="25" y="1059675"/>
                  </a:lnTo>
                  <a:lnTo>
                    <a:pt x="0" y="1111097"/>
                  </a:lnTo>
                  <a:lnTo>
                    <a:pt x="952" y="1162558"/>
                  </a:lnTo>
                  <a:lnTo>
                    <a:pt x="2882" y="1214031"/>
                  </a:lnTo>
                  <a:lnTo>
                    <a:pt x="5765" y="1265466"/>
                  </a:lnTo>
                  <a:lnTo>
                    <a:pt x="9613" y="1316850"/>
                  </a:lnTo>
                  <a:lnTo>
                    <a:pt x="14427" y="1368158"/>
                  </a:lnTo>
                  <a:lnTo>
                    <a:pt x="20180" y="1419352"/>
                  </a:lnTo>
                  <a:lnTo>
                    <a:pt x="26885" y="1470418"/>
                  </a:lnTo>
                  <a:lnTo>
                    <a:pt x="34544" y="1521307"/>
                  </a:lnTo>
                  <a:lnTo>
                    <a:pt x="43141" y="1572006"/>
                  </a:lnTo>
                  <a:lnTo>
                    <a:pt x="52666" y="1622475"/>
                  </a:lnTo>
                  <a:lnTo>
                    <a:pt x="63131" y="1672704"/>
                  </a:lnTo>
                  <a:lnTo>
                    <a:pt x="74523" y="1722640"/>
                  </a:lnTo>
                  <a:lnTo>
                    <a:pt x="86842" y="1772272"/>
                  </a:lnTo>
                  <a:lnTo>
                    <a:pt x="100088" y="1821573"/>
                  </a:lnTo>
                  <a:lnTo>
                    <a:pt x="114236" y="1870494"/>
                  </a:lnTo>
                  <a:lnTo>
                    <a:pt x="129311" y="1919033"/>
                  </a:lnTo>
                  <a:lnTo>
                    <a:pt x="145973" y="1969160"/>
                  </a:lnTo>
                  <a:lnTo>
                    <a:pt x="147891" y="1970481"/>
                  </a:lnTo>
                  <a:lnTo>
                    <a:pt x="149898" y="1970481"/>
                  </a:lnTo>
                  <a:lnTo>
                    <a:pt x="150977" y="1970379"/>
                  </a:lnTo>
                  <a:lnTo>
                    <a:pt x="154063" y="1969312"/>
                  </a:lnTo>
                  <a:lnTo>
                    <a:pt x="155435" y="1966506"/>
                  </a:lnTo>
                  <a:lnTo>
                    <a:pt x="138633" y="1916023"/>
                  </a:lnTo>
                  <a:lnTo>
                    <a:pt x="123621" y="1867662"/>
                  </a:lnTo>
                  <a:lnTo>
                    <a:pt x="109512" y="1818906"/>
                  </a:lnTo>
                  <a:lnTo>
                    <a:pt x="96329" y="1769783"/>
                  </a:lnTo>
                  <a:lnTo>
                    <a:pt x="84048" y="1720329"/>
                  </a:lnTo>
                  <a:lnTo>
                    <a:pt x="72694" y="1670570"/>
                  </a:lnTo>
                  <a:lnTo>
                    <a:pt x="62280" y="1620532"/>
                  </a:lnTo>
                  <a:lnTo>
                    <a:pt x="52781" y="1570240"/>
                  </a:lnTo>
                  <a:lnTo>
                    <a:pt x="44221" y="1519732"/>
                  </a:lnTo>
                  <a:lnTo>
                    <a:pt x="36588" y="1469021"/>
                  </a:lnTo>
                  <a:lnTo>
                    <a:pt x="29908" y="1418158"/>
                  </a:lnTo>
                  <a:lnTo>
                    <a:pt x="24168" y="1367142"/>
                  </a:lnTo>
                  <a:lnTo>
                    <a:pt x="19380" y="1316024"/>
                  </a:lnTo>
                  <a:lnTo>
                    <a:pt x="15557" y="1264818"/>
                  </a:lnTo>
                  <a:lnTo>
                    <a:pt x="12674" y="1213561"/>
                  </a:lnTo>
                  <a:lnTo>
                    <a:pt x="10769" y="1162278"/>
                  </a:lnTo>
                  <a:lnTo>
                    <a:pt x="9817" y="1111008"/>
                  </a:lnTo>
                  <a:lnTo>
                    <a:pt x="9842" y="1059751"/>
                  </a:lnTo>
                  <a:lnTo>
                    <a:pt x="10833" y="1008570"/>
                  </a:lnTo>
                  <a:lnTo>
                    <a:pt x="12801" y="957465"/>
                  </a:lnTo>
                  <a:lnTo>
                    <a:pt x="15646" y="907808"/>
                  </a:lnTo>
                  <a:lnTo>
                    <a:pt x="19380" y="858316"/>
                  </a:lnTo>
                  <a:lnTo>
                    <a:pt x="24003" y="809002"/>
                  </a:lnTo>
                  <a:lnTo>
                    <a:pt x="29502" y="759879"/>
                  </a:lnTo>
                  <a:lnTo>
                    <a:pt x="35902" y="710958"/>
                  </a:lnTo>
                  <a:lnTo>
                    <a:pt x="43167" y="662241"/>
                  </a:lnTo>
                  <a:lnTo>
                    <a:pt x="51320" y="613740"/>
                  </a:lnTo>
                  <a:lnTo>
                    <a:pt x="60363" y="565467"/>
                  </a:lnTo>
                  <a:lnTo>
                    <a:pt x="70269" y="517423"/>
                  </a:lnTo>
                  <a:lnTo>
                    <a:pt x="81051" y="469633"/>
                  </a:lnTo>
                  <a:lnTo>
                    <a:pt x="92710" y="422097"/>
                  </a:lnTo>
                  <a:lnTo>
                    <a:pt x="105232" y="374827"/>
                  </a:lnTo>
                  <a:lnTo>
                    <a:pt x="118630" y="327825"/>
                  </a:lnTo>
                  <a:lnTo>
                    <a:pt x="132905" y="281101"/>
                  </a:lnTo>
                  <a:lnTo>
                    <a:pt x="148031" y="234670"/>
                  </a:lnTo>
                  <a:lnTo>
                    <a:pt x="164033" y="188544"/>
                  </a:lnTo>
                  <a:lnTo>
                    <a:pt x="181864" y="140182"/>
                  </a:lnTo>
                  <a:close/>
                </a:path>
                <a:path w="1530350" h="1971040">
                  <a:moveTo>
                    <a:pt x="1529969" y="5054"/>
                  </a:moveTo>
                  <a:lnTo>
                    <a:pt x="1526971" y="533"/>
                  </a:lnTo>
                  <a:lnTo>
                    <a:pt x="1523885" y="0"/>
                  </a:lnTo>
                  <a:lnTo>
                    <a:pt x="1480032" y="30619"/>
                  </a:lnTo>
                  <a:lnTo>
                    <a:pt x="1439037" y="60388"/>
                  </a:lnTo>
                  <a:lnTo>
                    <a:pt x="1398638" y="90792"/>
                  </a:lnTo>
                  <a:lnTo>
                    <a:pt x="1358836" y="121856"/>
                  </a:lnTo>
                  <a:lnTo>
                    <a:pt x="1319631" y="153555"/>
                  </a:lnTo>
                  <a:lnTo>
                    <a:pt x="1281049" y="185902"/>
                  </a:lnTo>
                  <a:lnTo>
                    <a:pt x="1243076" y="218871"/>
                  </a:lnTo>
                  <a:lnTo>
                    <a:pt x="1205725" y="252476"/>
                  </a:lnTo>
                  <a:lnTo>
                    <a:pt x="1168996" y="286702"/>
                  </a:lnTo>
                  <a:lnTo>
                    <a:pt x="1132890" y="321551"/>
                  </a:lnTo>
                  <a:lnTo>
                    <a:pt x="1097432" y="357022"/>
                  </a:lnTo>
                  <a:lnTo>
                    <a:pt x="1062609" y="393090"/>
                  </a:lnTo>
                  <a:lnTo>
                    <a:pt x="1028420" y="429780"/>
                  </a:lnTo>
                  <a:lnTo>
                    <a:pt x="994892" y="467055"/>
                  </a:lnTo>
                  <a:lnTo>
                    <a:pt x="961999" y="504939"/>
                  </a:lnTo>
                  <a:lnTo>
                    <a:pt x="929779" y="543420"/>
                  </a:lnTo>
                  <a:lnTo>
                    <a:pt x="898207" y="582485"/>
                  </a:lnTo>
                  <a:lnTo>
                    <a:pt x="867321" y="622122"/>
                  </a:lnTo>
                  <a:lnTo>
                    <a:pt x="837082" y="662355"/>
                  </a:lnTo>
                  <a:lnTo>
                    <a:pt x="807542" y="703160"/>
                  </a:lnTo>
                  <a:lnTo>
                    <a:pt x="778662" y="744524"/>
                  </a:lnTo>
                  <a:lnTo>
                    <a:pt x="751192" y="785406"/>
                  </a:lnTo>
                  <a:lnTo>
                    <a:pt x="724433" y="826808"/>
                  </a:lnTo>
                  <a:lnTo>
                    <a:pt x="698385" y="868692"/>
                  </a:lnTo>
                  <a:lnTo>
                    <a:pt x="673049" y="911059"/>
                  </a:lnTo>
                  <a:lnTo>
                    <a:pt x="648436" y="953884"/>
                  </a:lnTo>
                  <a:lnTo>
                    <a:pt x="624560" y="997153"/>
                  </a:lnTo>
                  <a:lnTo>
                    <a:pt x="601433" y="1040866"/>
                  </a:lnTo>
                  <a:lnTo>
                    <a:pt x="579031" y="1084986"/>
                  </a:lnTo>
                  <a:lnTo>
                    <a:pt x="557390" y="1129512"/>
                  </a:lnTo>
                  <a:lnTo>
                    <a:pt x="536498" y="1174432"/>
                  </a:lnTo>
                  <a:lnTo>
                    <a:pt x="516369" y="1219720"/>
                  </a:lnTo>
                  <a:lnTo>
                    <a:pt x="497014" y="1265364"/>
                  </a:lnTo>
                  <a:lnTo>
                    <a:pt x="478421" y="1311338"/>
                  </a:lnTo>
                  <a:lnTo>
                    <a:pt x="460616" y="1357655"/>
                  </a:lnTo>
                  <a:lnTo>
                    <a:pt x="443598" y="1404277"/>
                  </a:lnTo>
                  <a:lnTo>
                    <a:pt x="427367" y="1451190"/>
                  </a:lnTo>
                  <a:lnTo>
                    <a:pt x="411937" y="1498396"/>
                  </a:lnTo>
                  <a:lnTo>
                    <a:pt x="397319" y="1545856"/>
                  </a:lnTo>
                  <a:lnTo>
                    <a:pt x="383501" y="1593570"/>
                  </a:lnTo>
                  <a:lnTo>
                    <a:pt x="370497" y="1641525"/>
                  </a:lnTo>
                  <a:lnTo>
                    <a:pt x="358317" y="1689696"/>
                  </a:lnTo>
                  <a:lnTo>
                    <a:pt x="346976" y="1738071"/>
                  </a:lnTo>
                  <a:lnTo>
                    <a:pt x="336461" y="1786636"/>
                  </a:lnTo>
                  <a:lnTo>
                    <a:pt x="326783" y="1835378"/>
                  </a:lnTo>
                  <a:lnTo>
                    <a:pt x="317957" y="1884273"/>
                  </a:lnTo>
                  <a:lnTo>
                    <a:pt x="309587" y="1936013"/>
                  </a:lnTo>
                  <a:lnTo>
                    <a:pt x="311454" y="1938515"/>
                  </a:lnTo>
                  <a:lnTo>
                    <a:pt x="314096" y="1938909"/>
                  </a:lnTo>
                  <a:lnTo>
                    <a:pt x="317233" y="1938959"/>
                  </a:lnTo>
                  <a:lnTo>
                    <a:pt x="319341" y="1937245"/>
                  </a:lnTo>
                  <a:lnTo>
                    <a:pt x="319684" y="1934794"/>
                  </a:lnTo>
                  <a:lnTo>
                    <a:pt x="327977" y="1883956"/>
                  </a:lnTo>
                  <a:lnTo>
                    <a:pt x="337172" y="1833295"/>
                  </a:lnTo>
                  <a:lnTo>
                    <a:pt x="347281" y="1782787"/>
                  </a:lnTo>
                  <a:lnTo>
                    <a:pt x="358305" y="1732483"/>
                  </a:lnTo>
                  <a:lnTo>
                    <a:pt x="370217" y="1682381"/>
                  </a:lnTo>
                  <a:lnTo>
                    <a:pt x="383019" y="1632508"/>
                  </a:lnTo>
                  <a:lnTo>
                    <a:pt x="396709" y="1582864"/>
                  </a:lnTo>
                  <a:lnTo>
                    <a:pt x="411276" y="1533486"/>
                  </a:lnTo>
                  <a:lnTo>
                    <a:pt x="426720" y="1484388"/>
                  </a:lnTo>
                  <a:lnTo>
                    <a:pt x="443026" y="1435582"/>
                  </a:lnTo>
                  <a:lnTo>
                    <a:pt x="460184" y="1387081"/>
                  </a:lnTo>
                  <a:lnTo>
                    <a:pt x="478205" y="1338897"/>
                  </a:lnTo>
                  <a:lnTo>
                    <a:pt x="497065" y="1291069"/>
                  </a:lnTo>
                  <a:lnTo>
                    <a:pt x="516763" y="1243596"/>
                  </a:lnTo>
                  <a:lnTo>
                    <a:pt x="537286" y="1196505"/>
                  </a:lnTo>
                  <a:lnTo>
                    <a:pt x="558634" y="1149807"/>
                  </a:lnTo>
                  <a:lnTo>
                    <a:pt x="580809" y="1103515"/>
                  </a:lnTo>
                  <a:lnTo>
                    <a:pt x="603783" y="1057656"/>
                  </a:lnTo>
                  <a:lnTo>
                    <a:pt x="627570" y="1012240"/>
                  </a:lnTo>
                  <a:lnTo>
                    <a:pt x="652145" y="967295"/>
                  </a:lnTo>
                  <a:lnTo>
                    <a:pt x="677506" y="922820"/>
                  </a:lnTo>
                  <a:lnTo>
                    <a:pt x="703668" y="878840"/>
                  </a:lnTo>
                  <a:lnTo>
                    <a:pt x="730592" y="835380"/>
                  </a:lnTo>
                  <a:lnTo>
                    <a:pt x="758291" y="792454"/>
                  </a:lnTo>
                  <a:lnTo>
                    <a:pt x="786752" y="750062"/>
                  </a:lnTo>
                  <a:lnTo>
                    <a:pt x="815530" y="708837"/>
                  </a:lnTo>
                  <a:lnTo>
                    <a:pt x="844981" y="668172"/>
                  </a:lnTo>
                  <a:lnTo>
                    <a:pt x="875118" y="628078"/>
                  </a:lnTo>
                  <a:lnTo>
                    <a:pt x="905903" y="588568"/>
                  </a:lnTo>
                  <a:lnTo>
                    <a:pt x="937361" y="549643"/>
                  </a:lnTo>
                  <a:lnTo>
                    <a:pt x="969467" y="511302"/>
                  </a:lnTo>
                  <a:lnTo>
                    <a:pt x="1002245" y="473544"/>
                  </a:lnTo>
                  <a:lnTo>
                    <a:pt x="1035659" y="436384"/>
                  </a:lnTo>
                  <a:lnTo>
                    <a:pt x="1069721" y="399834"/>
                  </a:lnTo>
                  <a:lnTo>
                    <a:pt x="1104417" y="363880"/>
                  </a:lnTo>
                  <a:lnTo>
                    <a:pt x="1139761" y="328536"/>
                  </a:lnTo>
                  <a:lnTo>
                    <a:pt x="1175727" y="293814"/>
                  </a:lnTo>
                  <a:lnTo>
                    <a:pt x="1212329" y="259702"/>
                  </a:lnTo>
                  <a:lnTo>
                    <a:pt x="1249553" y="226212"/>
                  </a:lnTo>
                  <a:lnTo>
                    <a:pt x="1287386" y="193357"/>
                  </a:lnTo>
                  <a:lnTo>
                    <a:pt x="1325841" y="161124"/>
                  </a:lnTo>
                  <a:lnTo>
                    <a:pt x="1364907" y="129527"/>
                  </a:lnTo>
                  <a:lnTo>
                    <a:pt x="1404569" y="98577"/>
                  </a:lnTo>
                  <a:lnTo>
                    <a:pt x="1444840" y="68275"/>
                  </a:lnTo>
                  <a:lnTo>
                    <a:pt x="1485709" y="38608"/>
                  </a:lnTo>
                  <a:lnTo>
                    <a:pt x="1527175" y="9613"/>
                  </a:lnTo>
                  <a:lnTo>
                    <a:pt x="1529473" y="8089"/>
                  </a:lnTo>
                  <a:lnTo>
                    <a:pt x="1529969" y="5054"/>
                  </a:lnTo>
                  <a:close/>
                </a:path>
              </a:pathLst>
            </a:custGeom>
            <a:solidFill>
              <a:srgbClr val="776E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697827" y="8636609"/>
              <a:ext cx="1335405" cy="979805"/>
            </a:xfrm>
            <a:custGeom>
              <a:avLst/>
              <a:gdLst/>
              <a:ahLst/>
              <a:cxnLst/>
              <a:rect l="l" t="t" r="r" b="b"/>
              <a:pathLst>
                <a:path w="1335405" h="979804">
                  <a:moveTo>
                    <a:pt x="1335106" y="979530"/>
                  </a:moveTo>
                  <a:lnTo>
                    <a:pt x="0" y="979530"/>
                  </a:lnTo>
                  <a:lnTo>
                    <a:pt x="0" y="0"/>
                  </a:lnTo>
                  <a:lnTo>
                    <a:pt x="1335106" y="0"/>
                  </a:lnTo>
                  <a:lnTo>
                    <a:pt x="1335106" y="979530"/>
                  </a:lnTo>
                  <a:close/>
                </a:path>
              </a:pathLst>
            </a:custGeom>
            <a:solidFill>
              <a:srgbClr val="EFB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594979" y="6222400"/>
              <a:ext cx="2258060" cy="1971675"/>
            </a:xfrm>
            <a:custGeom>
              <a:avLst/>
              <a:gdLst/>
              <a:ahLst/>
              <a:cxnLst/>
              <a:rect l="l" t="t" r="r" b="b"/>
              <a:pathLst>
                <a:path w="2258059" h="1971675">
                  <a:moveTo>
                    <a:pt x="678215" y="1971573"/>
                  </a:moveTo>
                  <a:lnTo>
                    <a:pt x="635544" y="1970721"/>
                  </a:lnTo>
                  <a:lnTo>
                    <a:pt x="593673" y="1967939"/>
                  </a:lnTo>
                  <a:lnTo>
                    <a:pt x="552678" y="1963262"/>
                  </a:lnTo>
                  <a:lnTo>
                    <a:pt x="512632" y="1956726"/>
                  </a:lnTo>
                  <a:lnTo>
                    <a:pt x="473609" y="1948367"/>
                  </a:lnTo>
                  <a:lnTo>
                    <a:pt x="435683" y="1938219"/>
                  </a:lnTo>
                  <a:lnTo>
                    <a:pt x="398929" y="1926319"/>
                  </a:lnTo>
                  <a:lnTo>
                    <a:pt x="329231" y="1897404"/>
                  </a:lnTo>
                  <a:lnTo>
                    <a:pt x="265108" y="1861905"/>
                  </a:lnTo>
                  <a:lnTo>
                    <a:pt x="207153" y="1820107"/>
                  </a:lnTo>
                  <a:lnTo>
                    <a:pt x="155958" y="1772293"/>
                  </a:lnTo>
                  <a:lnTo>
                    <a:pt x="108541" y="1713682"/>
                  </a:lnTo>
                  <a:lnTo>
                    <a:pt x="86398" y="1679000"/>
                  </a:lnTo>
                  <a:lnTo>
                    <a:pt x="66689" y="1642310"/>
                  </a:lnTo>
                  <a:lnTo>
                    <a:pt x="49452" y="1603747"/>
                  </a:lnTo>
                  <a:lnTo>
                    <a:pt x="34722" y="1563448"/>
                  </a:lnTo>
                  <a:lnTo>
                    <a:pt x="22539" y="1521550"/>
                  </a:lnTo>
                  <a:lnTo>
                    <a:pt x="12938" y="1478188"/>
                  </a:lnTo>
                  <a:lnTo>
                    <a:pt x="5956" y="1433500"/>
                  </a:lnTo>
                  <a:lnTo>
                    <a:pt x="1631" y="1387621"/>
                  </a:lnTo>
                  <a:lnTo>
                    <a:pt x="0" y="1340688"/>
                  </a:lnTo>
                  <a:lnTo>
                    <a:pt x="1099" y="1292837"/>
                  </a:lnTo>
                  <a:lnTo>
                    <a:pt x="4966" y="1244204"/>
                  </a:lnTo>
                  <a:lnTo>
                    <a:pt x="11638" y="1194926"/>
                  </a:lnTo>
                  <a:lnTo>
                    <a:pt x="21153" y="1145140"/>
                  </a:lnTo>
                  <a:lnTo>
                    <a:pt x="33546" y="1094981"/>
                  </a:lnTo>
                  <a:lnTo>
                    <a:pt x="48855" y="1044586"/>
                  </a:lnTo>
                  <a:lnTo>
                    <a:pt x="67117" y="994091"/>
                  </a:lnTo>
                  <a:lnTo>
                    <a:pt x="88370" y="943633"/>
                  </a:lnTo>
                  <a:lnTo>
                    <a:pt x="112650" y="893348"/>
                  </a:lnTo>
                  <a:lnTo>
                    <a:pt x="139995" y="843372"/>
                  </a:lnTo>
                  <a:lnTo>
                    <a:pt x="439082" y="1571719"/>
                  </a:lnTo>
                  <a:lnTo>
                    <a:pt x="541801" y="422152"/>
                  </a:lnTo>
                  <a:lnTo>
                    <a:pt x="586321" y="393138"/>
                  </a:lnTo>
                  <a:lnTo>
                    <a:pt x="632753" y="365080"/>
                  </a:lnTo>
                  <a:lnTo>
                    <a:pt x="677993" y="339595"/>
                  </a:lnTo>
                  <a:lnTo>
                    <a:pt x="723727" y="315328"/>
                  </a:lnTo>
                  <a:lnTo>
                    <a:pt x="769890" y="292248"/>
                  </a:lnTo>
                  <a:lnTo>
                    <a:pt x="816420" y="270327"/>
                  </a:lnTo>
                  <a:lnTo>
                    <a:pt x="863252" y="249535"/>
                  </a:lnTo>
                  <a:lnTo>
                    <a:pt x="910322" y="229842"/>
                  </a:lnTo>
                  <a:lnTo>
                    <a:pt x="957566" y="211219"/>
                  </a:lnTo>
                  <a:lnTo>
                    <a:pt x="1004920" y="193635"/>
                  </a:lnTo>
                  <a:lnTo>
                    <a:pt x="1052319" y="177062"/>
                  </a:lnTo>
                  <a:lnTo>
                    <a:pt x="1099700" y="161469"/>
                  </a:lnTo>
                  <a:lnTo>
                    <a:pt x="1146999" y="146828"/>
                  </a:lnTo>
                  <a:lnTo>
                    <a:pt x="1194151" y="133107"/>
                  </a:lnTo>
                  <a:lnTo>
                    <a:pt x="1241093" y="120279"/>
                  </a:lnTo>
                  <a:lnTo>
                    <a:pt x="1287760" y="108312"/>
                  </a:lnTo>
                  <a:lnTo>
                    <a:pt x="1334089" y="97178"/>
                  </a:lnTo>
                  <a:lnTo>
                    <a:pt x="1288638" y="857297"/>
                  </a:lnTo>
                  <a:lnTo>
                    <a:pt x="1784682" y="23240"/>
                  </a:lnTo>
                  <a:lnTo>
                    <a:pt x="1948921" y="7143"/>
                  </a:lnTo>
                  <a:lnTo>
                    <a:pt x="2052959" y="0"/>
                  </a:lnTo>
                  <a:lnTo>
                    <a:pt x="2141157" y="211"/>
                  </a:lnTo>
                  <a:lnTo>
                    <a:pt x="2257877" y="6177"/>
                  </a:lnTo>
                  <a:lnTo>
                    <a:pt x="2244230" y="80334"/>
                  </a:lnTo>
                  <a:lnTo>
                    <a:pt x="2199040" y="277561"/>
                  </a:lnTo>
                  <a:lnTo>
                    <a:pt x="2115938" y="559990"/>
                  </a:lnTo>
                  <a:lnTo>
                    <a:pt x="1988551" y="889755"/>
                  </a:lnTo>
                  <a:lnTo>
                    <a:pt x="900608" y="1216984"/>
                  </a:lnTo>
                  <a:lnTo>
                    <a:pt x="1718735" y="1365497"/>
                  </a:lnTo>
                  <a:lnTo>
                    <a:pt x="1687126" y="1407733"/>
                  </a:lnTo>
                  <a:lnTo>
                    <a:pt x="1654431" y="1449063"/>
                  </a:lnTo>
                  <a:lnTo>
                    <a:pt x="1620634" y="1489392"/>
                  </a:lnTo>
                  <a:lnTo>
                    <a:pt x="1585715" y="1528621"/>
                  </a:lnTo>
                  <a:lnTo>
                    <a:pt x="1542587" y="1573827"/>
                  </a:lnTo>
                  <a:lnTo>
                    <a:pt x="1498777" y="1616393"/>
                  </a:lnTo>
                  <a:lnTo>
                    <a:pt x="1454361" y="1656354"/>
                  </a:lnTo>
                  <a:lnTo>
                    <a:pt x="1409412" y="1693746"/>
                  </a:lnTo>
                  <a:lnTo>
                    <a:pt x="1364004" y="1728604"/>
                  </a:lnTo>
                  <a:lnTo>
                    <a:pt x="1318211" y="1760964"/>
                  </a:lnTo>
                  <a:lnTo>
                    <a:pt x="1272107" y="1790861"/>
                  </a:lnTo>
                  <a:lnTo>
                    <a:pt x="1225768" y="1818331"/>
                  </a:lnTo>
                  <a:lnTo>
                    <a:pt x="1179265" y="1843409"/>
                  </a:lnTo>
                  <a:lnTo>
                    <a:pt x="1132675" y="1866131"/>
                  </a:lnTo>
                  <a:lnTo>
                    <a:pt x="1086070" y="1886532"/>
                  </a:lnTo>
                  <a:lnTo>
                    <a:pt x="1039525" y="1904648"/>
                  </a:lnTo>
                  <a:lnTo>
                    <a:pt x="993114" y="1920515"/>
                  </a:lnTo>
                  <a:lnTo>
                    <a:pt x="946911" y="1934167"/>
                  </a:lnTo>
                  <a:lnTo>
                    <a:pt x="900991" y="1945641"/>
                  </a:lnTo>
                  <a:lnTo>
                    <a:pt x="855427" y="1954972"/>
                  </a:lnTo>
                  <a:lnTo>
                    <a:pt x="810293" y="1962195"/>
                  </a:lnTo>
                  <a:lnTo>
                    <a:pt x="765663" y="1967346"/>
                  </a:lnTo>
                  <a:lnTo>
                    <a:pt x="721613" y="1970460"/>
                  </a:lnTo>
                  <a:lnTo>
                    <a:pt x="678215" y="1971573"/>
                  </a:lnTo>
                  <a:close/>
                </a:path>
              </a:pathLst>
            </a:custGeom>
            <a:solidFill>
              <a:srgbClr val="8B8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781177" y="6173228"/>
              <a:ext cx="2802890" cy="2099310"/>
            </a:xfrm>
            <a:custGeom>
              <a:avLst/>
              <a:gdLst/>
              <a:ahLst/>
              <a:cxnLst/>
              <a:rect l="l" t="t" r="r" b="b"/>
              <a:pathLst>
                <a:path w="2802890" h="2099309">
                  <a:moveTo>
                    <a:pt x="1933625" y="956589"/>
                  </a:moveTo>
                  <a:lnTo>
                    <a:pt x="1930628" y="952068"/>
                  </a:lnTo>
                  <a:lnTo>
                    <a:pt x="1927542" y="951534"/>
                  </a:lnTo>
                  <a:lnTo>
                    <a:pt x="1883689" y="982154"/>
                  </a:lnTo>
                  <a:lnTo>
                    <a:pt x="1842693" y="1011923"/>
                  </a:lnTo>
                  <a:lnTo>
                    <a:pt x="1802295" y="1042327"/>
                  </a:lnTo>
                  <a:lnTo>
                    <a:pt x="1762493" y="1073391"/>
                  </a:lnTo>
                  <a:lnTo>
                    <a:pt x="1723288" y="1105090"/>
                  </a:lnTo>
                  <a:lnTo>
                    <a:pt x="1684705" y="1137437"/>
                  </a:lnTo>
                  <a:lnTo>
                    <a:pt x="1646732" y="1170406"/>
                  </a:lnTo>
                  <a:lnTo>
                    <a:pt x="1609382" y="1204010"/>
                  </a:lnTo>
                  <a:lnTo>
                    <a:pt x="1572653" y="1238237"/>
                  </a:lnTo>
                  <a:lnTo>
                    <a:pt x="1536547" y="1273086"/>
                  </a:lnTo>
                  <a:lnTo>
                    <a:pt x="1501089" y="1308557"/>
                  </a:lnTo>
                  <a:lnTo>
                    <a:pt x="1466265" y="1344625"/>
                  </a:lnTo>
                  <a:lnTo>
                    <a:pt x="1432077" y="1381315"/>
                  </a:lnTo>
                  <a:lnTo>
                    <a:pt x="1398549" y="1418590"/>
                  </a:lnTo>
                  <a:lnTo>
                    <a:pt x="1365656" y="1456474"/>
                  </a:lnTo>
                  <a:lnTo>
                    <a:pt x="1333436" y="1494955"/>
                  </a:lnTo>
                  <a:lnTo>
                    <a:pt x="1301864" y="1534020"/>
                  </a:lnTo>
                  <a:lnTo>
                    <a:pt x="1270977" y="1573657"/>
                  </a:lnTo>
                  <a:lnTo>
                    <a:pt x="1255217" y="1594612"/>
                  </a:lnTo>
                  <a:lnTo>
                    <a:pt x="1355598" y="471335"/>
                  </a:lnTo>
                  <a:lnTo>
                    <a:pt x="1311376" y="502399"/>
                  </a:lnTo>
                  <a:lnTo>
                    <a:pt x="1269161" y="534416"/>
                  </a:lnTo>
                  <a:lnTo>
                    <a:pt x="1228953" y="567296"/>
                  </a:lnTo>
                  <a:lnTo>
                    <a:pt x="1190701" y="601002"/>
                  </a:lnTo>
                  <a:lnTo>
                    <a:pt x="1154417" y="635444"/>
                  </a:lnTo>
                  <a:lnTo>
                    <a:pt x="1120076" y="670598"/>
                  </a:lnTo>
                  <a:lnTo>
                    <a:pt x="1087653" y="706374"/>
                  </a:lnTo>
                  <a:lnTo>
                    <a:pt x="1057135" y="742721"/>
                  </a:lnTo>
                  <a:lnTo>
                    <a:pt x="1028509" y="779564"/>
                  </a:lnTo>
                  <a:lnTo>
                    <a:pt x="1001750" y="816864"/>
                  </a:lnTo>
                  <a:lnTo>
                    <a:pt x="976858" y="854544"/>
                  </a:lnTo>
                  <a:lnTo>
                    <a:pt x="953795" y="892556"/>
                  </a:lnTo>
                  <a:lnTo>
                    <a:pt x="1065530" y="1164678"/>
                  </a:lnTo>
                  <a:lnTo>
                    <a:pt x="564337" y="1393151"/>
                  </a:lnTo>
                  <a:lnTo>
                    <a:pt x="1074064" y="718007"/>
                  </a:lnTo>
                  <a:lnTo>
                    <a:pt x="1033106" y="438912"/>
                  </a:lnTo>
                  <a:lnTo>
                    <a:pt x="983157" y="210642"/>
                  </a:lnTo>
                  <a:lnTo>
                    <a:pt x="940930" y="56553"/>
                  </a:lnTo>
                  <a:lnTo>
                    <a:pt x="923150" y="0"/>
                  </a:lnTo>
                  <a:lnTo>
                    <a:pt x="854278" y="44259"/>
                  </a:lnTo>
                  <a:lnTo>
                    <a:pt x="803719" y="80645"/>
                  </a:lnTo>
                  <a:lnTo>
                    <a:pt x="746633" y="128625"/>
                  </a:lnTo>
                  <a:lnTo>
                    <a:pt x="658190" y="207695"/>
                  </a:lnTo>
                  <a:lnTo>
                    <a:pt x="662254" y="985558"/>
                  </a:lnTo>
                  <a:lnTo>
                    <a:pt x="425831" y="444995"/>
                  </a:lnTo>
                  <a:lnTo>
                    <a:pt x="394919" y="481774"/>
                  </a:lnTo>
                  <a:lnTo>
                    <a:pt x="364223" y="519849"/>
                  </a:lnTo>
                  <a:lnTo>
                    <a:pt x="333857" y="559244"/>
                  </a:lnTo>
                  <a:lnTo>
                    <a:pt x="303936" y="599909"/>
                  </a:lnTo>
                  <a:lnTo>
                    <a:pt x="274574" y="641858"/>
                  </a:lnTo>
                  <a:lnTo>
                    <a:pt x="245897" y="685050"/>
                  </a:lnTo>
                  <a:lnTo>
                    <a:pt x="218033" y="729488"/>
                  </a:lnTo>
                  <a:lnTo>
                    <a:pt x="191084" y="775144"/>
                  </a:lnTo>
                  <a:lnTo>
                    <a:pt x="165163" y="822020"/>
                  </a:lnTo>
                  <a:lnTo>
                    <a:pt x="140411" y="870077"/>
                  </a:lnTo>
                  <a:lnTo>
                    <a:pt x="116928" y="919314"/>
                  </a:lnTo>
                  <a:lnTo>
                    <a:pt x="100012" y="957821"/>
                  </a:lnTo>
                  <a:lnTo>
                    <a:pt x="84531" y="996200"/>
                  </a:lnTo>
                  <a:lnTo>
                    <a:pt x="422694" y="1827707"/>
                  </a:lnTo>
                  <a:lnTo>
                    <a:pt x="0" y="1451698"/>
                  </a:lnTo>
                  <a:lnTo>
                    <a:pt x="2552" y="1512290"/>
                  </a:lnTo>
                  <a:lnTo>
                    <a:pt x="8382" y="1570964"/>
                  </a:lnTo>
                  <a:lnTo>
                    <a:pt x="17322" y="1627517"/>
                  </a:lnTo>
                  <a:lnTo>
                    <a:pt x="29197" y="1681784"/>
                  </a:lnTo>
                  <a:lnTo>
                    <a:pt x="43853" y="1733575"/>
                  </a:lnTo>
                  <a:lnTo>
                    <a:pt x="61137" y="1782699"/>
                  </a:lnTo>
                  <a:lnTo>
                    <a:pt x="80873" y="1828965"/>
                  </a:lnTo>
                  <a:lnTo>
                    <a:pt x="102908" y="1872208"/>
                  </a:lnTo>
                  <a:lnTo>
                    <a:pt x="127076" y="1912213"/>
                  </a:lnTo>
                  <a:lnTo>
                    <a:pt x="153225" y="1948827"/>
                  </a:lnTo>
                  <a:lnTo>
                    <a:pt x="181178" y="1981835"/>
                  </a:lnTo>
                  <a:lnTo>
                    <a:pt x="210781" y="2011070"/>
                  </a:lnTo>
                  <a:lnTo>
                    <a:pt x="241871" y="2036330"/>
                  </a:lnTo>
                  <a:lnTo>
                    <a:pt x="274281" y="2057450"/>
                  </a:lnTo>
                  <a:lnTo>
                    <a:pt x="337439" y="2085073"/>
                  </a:lnTo>
                  <a:lnTo>
                    <a:pt x="399351" y="2097481"/>
                  </a:lnTo>
                  <a:lnTo>
                    <a:pt x="431419" y="2099068"/>
                  </a:lnTo>
                  <a:lnTo>
                    <a:pt x="464058" y="2097608"/>
                  </a:lnTo>
                  <a:lnTo>
                    <a:pt x="530542" y="2085581"/>
                  </a:lnTo>
                  <a:lnTo>
                    <a:pt x="597738" y="2061540"/>
                  </a:lnTo>
                  <a:lnTo>
                    <a:pt x="664629" y="2025573"/>
                  </a:lnTo>
                  <a:lnTo>
                    <a:pt x="697623" y="2003158"/>
                  </a:lnTo>
                  <a:lnTo>
                    <a:pt x="730161" y="1977821"/>
                  </a:lnTo>
                  <a:lnTo>
                    <a:pt x="762101" y="1949551"/>
                  </a:lnTo>
                  <a:lnTo>
                    <a:pt x="793318" y="1918385"/>
                  </a:lnTo>
                  <a:lnTo>
                    <a:pt x="823683" y="1884337"/>
                  </a:lnTo>
                  <a:lnTo>
                    <a:pt x="853059" y="1847405"/>
                  </a:lnTo>
                  <a:lnTo>
                    <a:pt x="881316" y="1807616"/>
                  </a:lnTo>
                  <a:lnTo>
                    <a:pt x="908329" y="1764995"/>
                  </a:lnTo>
                  <a:lnTo>
                    <a:pt x="933970" y="1719529"/>
                  </a:lnTo>
                  <a:lnTo>
                    <a:pt x="958113" y="1671256"/>
                  </a:lnTo>
                  <a:lnTo>
                    <a:pt x="980617" y="1620189"/>
                  </a:lnTo>
                  <a:lnTo>
                    <a:pt x="1001356" y="1566341"/>
                  </a:lnTo>
                  <a:lnTo>
                    <a:pt x="1020216" y="1509712"/>
                  </a:lnTo>
                  <a:lnTo>
                    <a:pt x="1037043" y="1450340"/>
                  </a:lnTo>
                  <a:lnTo>
                    <a:pt x="1051712" y="1388224"/>
                  </a:lnTo>
                  <a:lnTo>
                    <a:pt x="1064107" y="1323378"/>
                  </a:lnTo>
                  <a:lnTo>
                    <a:pt x="1070559" y="1281963"/>
                  </a:lnTo>
                  <a:lnTo>
                    <a:pt x="1075982" y="1240269"/>
                  </a:lnTo>
                  <a:lnTo>
                    <a:pt x="1080198" y="1200404"/>
                  </a:lnTo>
                  <a:lnTo>
                    <a:pt x="1246720" y="1605927"/>
                  </a:lnTo>
                  <a:lnTo>
                    <a:pt x="1211199" y="1654695"/>
                  </a:lnTo>
                  <a:lnTo>
                    <a:pt x="1182319" y="1696059"/>
                  </a:lnTo>
                  <a:lnTo>
                    <a:pt x="1155179" y="1736420"/>
                  </a:lnTo>
                  <a:lnTo>
                    <a:pt x="1128687" y="1777301"/>
                  </a:lnTo>
                  <a:lnTo>
                    <a:pt x="1102880" y="1818678"/>
                  </a:lnTo>
                  <a:lnTo>
                    <a:pt x="1077772" y="1860511"/>
                  </a:lnTo>
                  <a:lnTo>
                    <a:pt x="1053376" y="1902777"/>
                  </a:lnTo>
                  <a:lnTo>
                    <a:pt x="1029703" y="1945462"/>
                  </a:lnTo>
                  <a:lnTo>
                    <a:pt x="1006767" y="1988515"/>
                  </a:lnTo>
                  <a:lnTo>
                    <a:pt x="984605" y="2031923"/>
                  </a:lnTo>
                  <a:lnTo>
                    <a:pt x="962025" y="2078101"/>
                  </a:lnTo>
                  <a:lnTo>
                    <a:pt x="963053" y="2081047"/>
                  </a:lnTo>
                  <a:lnTo>
                    <a:pt x="966190" y="2082520"/>
                  </a:lnTo>
                  <a:lnTo>
                    <a:pt x="966978" y="2082660"/>
                  </a:lnTo>
                  <a:lnTo>
                    <a:pt x="969429" y="2082660"/>
                  </a:lnTo>
                  <a:lnTo>
                    <a:pt x="971245" y="2081631"/>
                  </a:lnTo>
                  <a:lnTo>
                    <a:pt x="972032" y="2079866"/>
                  </a:lnTo>
                  <a:lnTo>
                    <a:pt x="993355" y="2036305"/>
                  </a:lnTo>
                  <a:lnTo>
                    <a:pt x="1015466" y="1993049"/>
                  </a:lnTo>
                  <a:lnTo>
                    <a:pt x="1038326" y="1950135"/>
                  </a:lnTo>
                  <a:lnTo>
                    <a:pt x="1061923" y="1907603"/>
                  </a:lnTo>
                  <a:lnTo>
                    <a:pt x="1086243" y="1865477"/>
                  </a:lnTo>
                  <a:lnTo>
                    <a:pt x="1111275" y="1823783"/>
                  </a:lnTo>
                  <a:lnTo>
                    <a:pt x="1136992" y="1782559"/>
                  </a:lnTo>
                  <a:lnTo>
                    <a:pt x="1163370" y="1741817"/>
                  </a:lnTo>
                  <a:lnTo>
                    <a:pt x="1190409" y="1701596"/>
                  </a:lnTo>
                  <a:lnTo>
                    <a:pt x="1219187" y="1660372"/>
                  </a:lnTo>
                  <a:lnTo>
                    <a:pt x="1248638" y="1619707"/>
                  </a:lnTo>
                  <a:lnTo>
                    <a:pt x="1251064" y="1616481"/>
                  </a:lnTo>
                  <a:lnTo>
                    <a:pt x="1252880" y="1620901"/>
                  </a:lnTo>
                  <a:lnTo>
                    <a:pt x="1253566" y="1613154"/>
                  </a:lnTo>
                  <a:lnTo>
                    <a:pt x="1278775" y="1579613"/>
                  </a:lnTo>
                  <a:lnTo>
                    <a:pt x="1309560" y="1540103"/>
                  </a:lnTo>
                  <a:lnTo>
                    <a:pt x="1341018" y="1501178"/>
                  </a:lnTo>
                  <a:lnTo>
                    <a:pt x="1373124" y="1462836"/>
                  </a:lnTo>
                  <a:lnTo>
                    <a:pt x="1405902" y="1425079"/>
                  </a:lnTo>
                  <a:lnTo>
                    <a:pt x="1439316" y="1387919"/>
                  </a:lnTo>
                  <a:lnTo>
                    <a:pt x="1473377" y="1351368"/>
                  </a:lnTo>
                  <a:lnTo>
                    <a:pt x="1508074" y="1315415"/>
                  </a:lnTo>
                  <a:lnTo>
                    <a:pt x="1543418" y="1280071"/>
                  </a:lnTo>
                  <a:lnTo>
                    <a:pt x="1579384" y="1245349"/>
                  </a:lnTo>
                  <a:lnTo>
                    <a:pt x="1615986" y="1211237"/>
                  </a:lnTo>
                  <a:lnTo>
                    <a:pt x="1653209" y="1177747"/>
                  </a:lnTo>
                  <a:lnTo>
                    <a:pt x="1691043" y="1144892"/>
                  </a:lnTo>
                  <a:lnTo>
                    <a:pt x="1729498" y="1112659"/>
                  </a:lnTo>
                  <a:lnTo>
                    <a:pt x="1768563" y="1081062"/>
                  </a:lnTo>
                  <a:lnTo>
                    <a:pt x="1808226" y="1050112"/>
                  </a:lnTo>
                  <a:lnTo>
                    <a:pt x="1848497" y="1019810"/>
                  </a:lnTo>
                  <a:lnTo>
                    <a:pt x="1889366" y="990142"/>
                  </a:lnTo>
                  <a:lnTo>
                    <a:pt x="1930831" y="961148"/>
                  </a:lnTo>
                  <a:lnTo>
                    <a:pt x="1933130" y="959624"/>
                  </a:lnTo>
                  <a:lnTo>
                    <a:pt x="1933625" y="956589"/>
                  </a:lnTo>
                  <a:close/>
                </a:path>
                <a:path w="2802890" h="2099309">
                  <a:moveTo>
                    <a:pt x="2598483" y="72415"/>
                  </a:moveTo>
                  <a:lnTo>
                    <a:pt x="2552903" y="77304"/>
                  </a:lnTo>
                  <a:lnTo>
                    <a:pt x="2505964" y="82918"/>
                  </a:lnTo>
                  <a:lnTo>
                    <a:pt x="2457780" y="89293"/>
                  </a:lnTo>
                  <a:lnTo>
                    <a:pt x="2408440" y="96494"/>
                  </a:lnTo>
                  <a:lnTo>
                    <a:pt x="2358034" y="104559"/>
                  </a:lnTo>
                  <a:lnTo>
                    <a:pt x="2306701" y="113525"/>
                  </a:lnTo>
                  <a:lnTo>
                    <a:pt x="2254504" y="123444"/>
                  </a:lnTo>
                  <a:lnTo>
                    <a:pt x="2201570" y="134378"/>
                  </a:lnTo>
                  <a:lnTo>
                    <a:pt x="2147989" y="146354"/>
                  </a:lnTo>
                  <a:lnTo>
                    <a:pt x="2102485" y="906475"/>
                  </a:lnTo>
                  <a:lnTo>
                    <a:pt x="2598483" y="72415"/>
                  </a:lnTo>
                  <a:close/>
                </a:path>
                <a:path w="2802890" h="2099309">
                  <a:moveTo>
                    <a:pt x="2802344" y="938936"/>
                  </a:moveTo>
                  <a:lnTo>
                    <a:pt x="1714449" y="1266164"/>
                  </a:lnTo>
                  <a:lnTo>
                    <a:pt x="2532583" y="1414678"/>
                  </a:lnTo>
                  <a:lnTo>
                    <a:pt x="2561818" y="1373492"/>
                  </a:lnTo>
                  <a:lnTo>
                    <a:pt x="2590063" y="1331658"/>
                  </a:lnTo>
                  <a:lnTo>
                    <a:pt x="2617355" y="1289240"/>
                  </a:lnTo>
                  <a:lnTo>
                    <a:pt x="2643682" y="1246327"/>
                  </a:lnTo>
                  <a:lnTo>
                    <a:pt x="2669070" y="1203007"/>
                  </a:lnTo>
                  <a:lnTo>
                    <a:pt x="2693530" y="1159357"/>
                  </a:lnTo>
                  <a:lnTo>
                    <a:pt x="2717076" y="1115441"/>
                  </a:lnTo>
                  <a:lnTo>
                    <a:pt x="2739720" y="1071372"/>
                  </a:lnTo>
                  <a:lnTo>
                    <a:pt x="2761475" y="1027201"/>
                  </a:lnTo>
                  <a:lnTo>
                    <a:pt x="2782341" y="983030"/>
                  </a:lnTo>
                  <a:lnTo>
                    <a:pt x="2802344" y="938936"/>
                  </a:lnTo>
                  <a:close/>
                </a:path>
              </a:pathLst>
            </a:custGeom>
            <a:solidFill>
              <a:srgbClr val="776E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781177" y="6380924"/>
              <a:ext cx="1089660" cy="1620520"/>
            </a:xfrm>
            <a:custGeom>
              <a:avLst/>
              <a:gdLst/>
              <a:ahLst/>
              <a:cxnLst/>
              <a:rect l="l" t="t" r="r" b="b"/>
              <a:pathLst>
                <a:path w="1089659" h="1620520">
                  <a:moveTo>
                    <a:pt x="422694" y="1620012"/>
                  </a:moveTo>
                  <a:lnTo>
                    <a:pt x="84531" y="788504"/>
                  </a:lnTo>
                  <a:lnTo>
                    <a:pt x="65417" y="841311"/>
                  </a:lnTo>
                  <a:lnTo>
                    <a:pt x="48920" y="893749"/>
                  </a:lnTo>
                  <a:lnTo>
                    <a:pt x="34937" y="945769"/>
                  </a:lnTo>
                  <a:lnTo>
                    <a:pt x="23406" y="997254"/>
                  </a:lnTo>
                  <a:lnTo>
                    <a:pt x="14262" y="1048143"/>
                  </a:lnTo>
                  <a:lnTo>
                    <a:pt x="7416" y="1098346"/>
                  </a:lnTo>
                  <a:lnTo>
                    <a:pt x="2806" y="1147775"/>
                  </a:lnTo>
                  <a:lnTo>
                    <a:pt x="355" y="1196352"/>
                  </a:lnTo>
                  <a:lnTo>
                    <a:pt x="0" y="1244003"/>
                  </a:lnTo>
                  <a:lnTo>
                    <a:pt x="422694" y="1620012"/>
                  </a:lnTo>
                  <a:close/>
                </a:path>
                <a:path w="1089659" h="1620520">
                  <a:moveTo>
                    <a:pt x="662254" y="777862"/>
                  </a:moveTo>
                  <a:lnTo>
                    <a:pt x="658190" y="0"/>
                  </a:lnTo>
                  <a:lnTo>
                    <a:pt x="626706" y="28765"/>
                  </a:lnTo>
                  <a:lnTo>
                    <a:pt x="594385" y="59283"/>
                  </a:lnTo>
                  <a:lnTo>
                    <a:pt x="561390" y="91516"/>
                  </a:lnTo>
                  <a:lnTo>
                    <a:pt x="527875" y="125463"/>
                  </a:lnTo>
                  <a:lnTo>
                    <a:pt x="494017" y="161099"/>
                  </a:lnTo>
                  <a:lnTo>
                    <a:pt x="459943" y="198386"/>
                  </a:lnTo>
                  <a:lnTo>
                    <a:pt x="425831" y="237299"/>
                  </a:lnTo>
                  <a:lnTo>
                    <a:pt x="662254" y="777862"/>
                  </a:lnTo>
                  <a:close/>
                </a:path>
                <a:path w="1089659" h="1620520">
                  <a:moveTo>
                    <a:pt x="1089355" y="800481"/>
                  </a:moveTo>
                  <a:lnTo>
                    <a:pt x="1089012" y="751243"/>
                  </a:lnTo>
                  <a:lnTo>
                    <a:pt x="1087704" y="702233"/>
                  </a:lnTo>
                  <a:lnTo>
                    <a:pt x="1085494" y="653554"/>
                  </a:lnTo>
                  <a:lnTo>
                    <a:pt x="1082433" y="605269"/>
                  </a:lnTo>
                  <a:lnTo>
                    <a:pt x="1078598" y="557491"/>
                  </a:lnTo>
                  <a:lnTo>
                    <a:pt x="1074064" y="510311"/>
                  </a:lnTo>
                  <a:lnTo>
                    <a:pt x="564337" y="1185456"/>
                  </a:lnTo>
                  <a:lnTo>
                    <a:pt x="1083919" y="948588"/>
                  </a:lnTo>
                  <a:lnTo>
                    <a:pt x="1086878" y="899236"/>
                  </a:lnTo>
                  <a:lnTo>
                    <a:pt x="1088669" y="849833"/>
                  </a:lnTo>
                  <a:lnTo>
                    <a:pt x="1089355" y="800481"/>
                  </a:lnTo>
                  <a:close/>
                </a:path>
              </a:pathLst>
            </a:custGeom>
            <a:solidFill>
              <a:srgbClr val="8B8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184812" y="7260178"/>
              <a:ext cx="182245" cy="1141730"/>
            </a:xfrm>
            <a:custGeom>
              <a:avLst/>
              <a:gdLst/>
              <a:ahLst/>
              <a:cxnLst/>
              <a:rect l="l" t="t" r="r" b="b"/>
              <a:pathLst>
                <a:path w="182244" h="1141729">
                  <a:moveTo>
                    <a:pt x="10921" y="1141477"/>
                  </a:moveTo>
                  <a:lnTo>
                    <a:pt x="8371" y="1141477"/>
                  </a:lnTo>
                  <a:lnTo>
                    <a:pt x="6214" y="1139516"/>
                  </a:lnTo>
                  <a:lnTo>
                    <a:pt x="3011" y="1084513"/>
                  </a:lnTo>
                  <a:lnTo>
                    <a:pt x="1004" y="1031939"/>
                  </a:lnTo>
                  <a:lnTo>
                    <a:pt x="0" y="979278"/>
                  </a:lnTo>
                  <a:lnTo>
                    <a:pt x="0" y="926613"/>
                  </a:lnTo>
                  <a:lnTo>
                    <a:pt x="1008" y="874027"/>
                  </a:lnTo>
                  <a:lnTo>
                    <a:pt x="3027" y="821602"/>
                  </a:lnTo>
                  <a:lnTo>
                    <a:pt x="5880" y="771760"/>
                  </a:lnTo>
                  <a:lnTo>
                    <a:pt x="9627" y="722088"/>
                  </a:lnTo>
                  <a:lnTo>
                    <a:pt x="14265" y="672595"/>
                  </a:lnTo>
                  <a:lnTo>
                    <a:pt x="19794" y="623291"/>
                  </a:lnTo>
                  <a:lnTo>
                    <a:pt x="26210" y="574186"/>
                  </a:lnTo>
                  <a:lnTo>
                    <a:pt x="33513" y="525289"/>
                  </a:lnTo>
                  <a:lnTo>
                    <a:pt x="41699" y="476609"/>
                  </a:lnTo>
                  <a:lnTo>
                    <a:pt x="50767" y="428155"/>
                  </a:lnTo>
                  <a:lnTo>
                    <a:pt x="60715" y="379938"/>
                  </a:lnTo>
                  <a:lnTo>
                    <a:pt x="71541" y="331966"/>
                  </a:lnTo>
                  <a:lnTo>
                    <a:pt x="83243" y="284249"/>
                  </a:lnTo>
                  <a:lnTo>
                    <a:pt x="95819" y="236796"/>
                  </a:lnTo>
                  <a:lnTo>
                    <a:pt x="109268" y="189616"/>
                  </a:lnTo>
                  <a:lnTo>
                    <a:pt x="123586" y="142720"/>
                  </a:lnTo>
                  <a:lnTo>
                    <a:pt x="138772" y="96116"/>
                  </a:lnTo>
                  <a:lnTo>
                    <a:pt x="154825" y="49815"/>
                  </a:lnTo>
                  <a:lnTo>
                    <a:pt x="172723" y="1274"/>
                  </a:lnTo>
                  <a:lnTo>
                    <a:pt x="175517" y="0"/>
                  </a:lnTo>
                  <a:lnTo>
                    <a:pt x="180616" y="1912"/>
                  </a:lnTo>
                  <a:lnTo>
                    <a:pt x="181891" y="4755"/>
                  </a:lnTo>
                  <a:lnTo>
                    <a:pt x="164053" y="53122"/>
                  </a:lnTo>
                  <a:lnTo>
                    <a:pt x="148058" y="99250"/>
                  </a:lnTo>
                  <a:lnTo>
                    <a:pt x="132927" y="145678"/>
                  </a:lnTo>
                  <a:lnTo>
                    <a:pt x="118661" y="192398"/>
                  </a:lnTo>
                  <a:lnTo>
                    <a:pt x="105263" y="239400"/>
                  </a:lnTo>
                  <a:lnTo>
                    <a:pt x="92734" y="286675"/>
                  </a:lnTo>
                  <a:lnTo>
                    <a:pt x="81077" y="334214"/>
                  </a:lnTo>
                  <a:lnTo>
                    <a:pt x="70293" y="382007"/>
                  </a:lnTo>
                  <a:lnTo>
                    <a:pt x="60384" y="430045"/>
                  </a:lnTo>
                  <a:lnTo>
                    <a:pt x="51351" y="478318"/>
                  </a:lnTo>
                  <a:lnTo>
                    <a:pt x="43198" y="526818"/>
                  </a:lnTo>
                  <a:lnTo>
                    <a:pt x="35925" y="575535"/>
                  </a:lnTo>
                  <a:lnTo>
                    <a:pt x="29534" y="624459"/>
                  </a:lnTo>
                  <a:lnTo>
                    <a:pt x="24028" y="673581"/>
                  </a:lnTo>
                  <a:lnTo>
                    <a:pt x="19408" y="722892"/>
                  </a:lnTo>
                  <a:lnTo>
                    <a:pt x="15676" y="772383"/>
                  </a:lnTo>
                  <a:lnTo>
                    <a:pt x="12833" y="822044"/>
                  </a:lnTo>
                  <a:lnTo>
                    <a:pt x="10814" y="874292"/>
                  </a:lnTo>
                  <a:lnTo>
                    <a:pt x="9806" y="926696"/>
                  </a:lnTo>
                  <a:lnTo>
                    <a:pt x="9806" y="979174"/>
                  </a:lnTo>
                  <a:lnTo>
                    <a:pt x="10810" y="1031643"/>
                  </a:lnTo>
                  <a:lnTo>
                    <a:pt x="12817" y="1084023"/>
                  </a:lnTo>
                  <a:lnTo>
                    <a:pt x="16020" y="1138927"/>
                  </a:lnTo>
                  <a:lnTo>
                    <a:pt x="13961" y="1141281"/>
                  </a:lnTo>
                  <a:lnTo>
                    <a:pt x="10921" y="1141477"/>
                  </a:lnTo>
                  <a:close/>
                </a:path>
              </a:pathLst>
            </a:custGeom>
            <a:solidFill>
              <a:srgbClr val="776E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065991" y="2593237"/>
              <a:ext cx="4049395" cy="1060450"/>
            </a:xfrm>
            <a:custGeom>
              <a:avLst/>
              <a:gdLst/>
              <a:ahLst/>
              <a:cxnLst/>
              <a:rect l="l" t="t" r="r" b="b"/>
              <a:pathLst>
                <a:path w="4049394" h="1060450">
                  <a:moveTo>
                    <a:pt x="1102499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990587"/>
                  </a:lnTo>
                  <a:lnTo>
                    <a:pt x="9804" y="990587"/>
                  </a:lnTo>
                  <a:lnTo>
                    <a:pt x="9804" y="10160"/>
                  </a:lnTo>
                  <a:lnTo>
                    <a:pt x="1102499" y="10160"/>
                  </a:lnTo>
                  <a:lnTo>
                    <a:pt x="1102499" y="0"/>
                  </a:lnTo>
                  <a:close/>
                </a:path>
                <a:path w="4049394" h="1060450">
                  <a:moveTo>
                    <a:pt x="1674393" y="1050290"/>
                  </a:moveTo>
                  <a:lnTo>
                    <a:pt x="1366774" y="1050290"/>
                  </a:lnTo>
                  <a:lnTo>
                    <a:pt x="1366774" y="533730"/>
                  </a:lnTo>
                  <a:lnTo>
                    <a:pt x="1356918" y="533730"/>
                  </a:lnTo>
                  <a:lnTo>
                    <a:pt x="1356918" y="1050290"/>
                  </a:lnTo>
                  <a:lnTo>
                    <a:pt x="1356918" y="1060450"/>
                  </a:lnTo>
                  <a:lnTo>
                    <a:pt x="1674393" y="1060450"/>
                  </a:lnTo>
                  <a:lnTo>
                    <a:pt x="1674393" y="1050290"/>
                  </a:lnTo>
                  <a:close/>
                </a:path>
                <a:path w="4049394" h="1060450">
                  <a:moveTo>
                    <a:pt x="4048899" y="0"/>
                  </a:moveTo>
                  <a:lnTo>
                    <a:pt x="2877553" y="0"/>
                  </a:lnTo>
                  <a:lnTo>
                    <a:pt x="2877553" y="10160"/>
                  </a:lnTo>
                  <a:lnTo>
                    <a:pt x="4039044" y="10160"/>
                  </a:lnTo>
                  <a:lnTo>
                    <a:pt x="4039044" y="990612"/>
                  </a:lnTo>
                  <a:lnTo>
                    <a:pt x="4048899" y="990612"/>
                  </a:lnTo>
                  <a:lnTo>
                    <a:pt x="4048899" y="10160"/>
                  </a:lnTo>
                  <a:lnTo>
                    <a:pt x="4048899" y="0"/>
                  </a:lnTo>
                  <a:close/>
                </a:path>
              </a:pathLst>
            </a:custGeom>
            <a:solidFill>
              <a:srgbClr val="D3B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168491" y="2070378"/>
              <a:ext cx="1775460" cy="1056640"/>
            </a:xfrm>
            <a:custGeom>
              <a:avLst/>
              <a:gdLst/>
              <a:ahLst/>
              <a:cxnLst/>
              <a:rect l="l" t="t" r="r" b="b"/>
              <a:pathLst>
                <a:path w="1775459" h="1056639">
                  <a:moveTo>
                    <a:pt x="1775053" y="0"/>
                  </a:moveTo>
                  <a:lnTo>
                    <a:pt x="0" y="0"/>
                  </a:lnTo>
                  <a:lnTo>
                    <a:pt x="0" y="974382"/>
                  </a:lnTo>
                  <a:lnTo>
                    <a:pt x="0" y="1056589"/>
                  </a:lnTo>
                  <a:lnTo>
                    <a:pt x="1775053" y="1056589"/>
                  </a:lnTo>
                  <a:lnTo>
                    <a:pt x="1775053" y="974382"/>
                  </a:lnTo>
                  <a:lnTo>
                    <a:pt x="1775053" y="0"/>
                  </a:lnTo>
                  <a:close/>
                </a:path>
              </a:pathLst>
            </a:custGeom>
            <a:solidFill>
              <a:srgbClr val="8B8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176932" y="3583850"/>
              <a:ext cx="1821180" cy="1056640"/>
            </a:xfrm>
            <a:custGeom>
              <a:avLst/>
              <a:gdLst/>
              <a:ahLst/>
              <a:cxnLst/>
              <a:rect l="l" t="t" r="r" b="b"/>
              <a:pathLst>
                <a:path w="1821180" h="1056639">
                  <a:moveTo>
                    <a:pt x="1820608" y="0"/>
                  </a:moveTo>
                  <a:lnTo>
                    <a:pt x="0" y="0"/>
                  </a:lnTo>
                  <a:lnTo>
                    <a:pt x="0" y="580453"/>
                  </a:lnTo>
                  <a:lnTo>
                    <a:pt x="0" y="1056538"/>
                  </a:lnTo>
                  <a:lnTo>
                    <a:pt x="1820608" y="1056538"/>
                  </a:lnTo>
                  <a:lnTo>
                    <a:pt x="1820608" y="580453"/>
                  </a:lnTo>
                  <a:lnTo>
                    <a:pt x="1820608" y="0"/>
                  </a:lnTo>
                  <a:close/>
                </a:path>
              </a:pathLst>
            </a:custGeom>
            <a:solidFill>
              <a:srgbClr val="D873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114520" y="3583822"/>
              <a:ext cx="1840864" cy="1133475"/>
            </a:xfrm>
            <a:custGeom>
              <a:avLst/>
              <a:gdLst/>
              <a:ahLst/>
              <a:cxnLst/>
              <a:rect l="l" t="t" r="r" b="b"/>
              <a:pathLst>
                <a:path w="1840865" h="1133475">
                  <a:moveTo>
                    <a:pt x="1840834" y="1133147"/>
                  </a:moveTo>
                  <a:lnTo>
                    <a:pt x="0" y="1133147"/>
                  </a:lnTo>
                  <a:lnTo>
                    <a:pt x="0" y="0"/>
                  </a:lnTo>
                  <a:lnTo>
                    <a:pt x="1840834" y="0"/>
                  </a:lnTo>
                  <a:lnTo>
                    <a:pt x="1840834" y="1133147"/>
                  </a:lnTo>
                  <a:close/>
                </a:path>
              </a:pathLst>
            </a:custGeom>
            <a:solidFill>
              <a:srgbClr val="EFB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637171" y="4164304"/>
              <a:ext cx="2745105" cy="801370"/>
            </a:xfrm>
            <a:custGeom>
              <a:avLst/>
              <a:gdLst/>
              <a:ahLst/>
              <a:cxnLst/>
              <a:rect l="l" t="t" r="r" b="b"/>
              <a:pathLst>
                <a:path w="2745105" h="801370">
                  <a:moveTo>
                    <a:pt x="478790" y="0"/>
                  </a:moveTo>
                  <a:lnTo>
                    <a:pt x="468972" y="0"/>
                  </a:lnTo>
                  <a:lnTo>
                    <a:pt x="468972" y="245033"/>
                  </a:lnTo>
                  <a:lnTo>
                    <a:pt x="0" y="245033"/>
                  </a:lnTo>
                  <a:lnTo>
                    <a:pt x="0" y="253923"/>
                  </a:lnTo>
                  <a:lnTo>
                    <a:pt x="0" y="801281"/>
                  </a:lnTo>
                  <a:lnTo>
                    <a:pt x="9804" y="801281"/>
                  </a:lnTo>
                  <a:lnTo>
                    <a:pt x="9804" y="253923"/>
                  </a:lnTo>
                  <a:lnTo>
                    <a:pt x="478790" y="253923"/>
                  </a:lnTo>
                  <a:lnTo>
                    <a:pt x="478790" y="245033"/>
                  </a:lnTo>
                  <a:lnTo>
                    <a:pt x="478790" y="0"/>
                  </a:lnTo>
                  <a:close/>
                </a:path>
                <a:path w="2745105" h="801370">
                  <a:moveTo>
                    <a:pt x="2744787" y="245033"/>
                  </a:moveTo>
                  <a:lnTo>
                    <a:pt x="1685378" y="245033"/>
                  </a:lnTo>
                  <a:lnTo>
                    <a:pt x="1685378" y="0"/>
                  </a:lnTo>
                  <a:lnTo>
                    <a:pt x="1675574" y="0"/>
                  </a:lnTo>
                  <a:lnTo>
                    <a:pt x="1675574" y="245033"/>
                  </a:lnTo>
                  <a:lnTo>
                    <a:pt x="1675574" y="253923"/>
                  </a:lnTo>
                  <a:lnTo>
                    <a:pt x="2735034" y="253923"/>
                  </a:lnTo>
                  <a:lnTo>
                    <a:pt x="2735034" y="801281"/>
                  </a:lnTo>
                  <a:lnTo>
                    <a:pt x="2744787" y="801281"/>
                  </a:lnTo>
                  <a:lnTo>
                    <a:pt x="2744787" y="253923"/>
                  </a:lnTo>
                  <a:lnTo>
                    <a:pt x="2744787" y="245033"/>
                  </a:lnTo>
                  <a:close/>
                </a:path>
              </a:pathLst>
            </a:custGeom>
            <a:solidFill>
              <a:srgbClr val="D3B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740386" y="3044752"/>
              <a:ext cx="1775460" cy="1120140"/>
            </a:xfrm>
            <a:custGeom>
              <a:avLst/>
              <a:gdLst/>
              <a:ahLst/>
              <a:cxnLst/>
              <a:rect l="l" t="t" r="r" b="b"/>
              <a:pathLst>
                <a:path w="1775459" h="1120139">
                  <a:moveTo>
                    <a:pt x="1775059" y="1119546"/>
                  </a:moveTo>
                  <a:lnTo>
                    <a:pt x="0" y="1119546"/>
                  </a:lnTo>
                  <a:lnTo>
                    <a:pt x="0" y="0"/>
                  </a:lnTo>
                  <a:lnTo>
                    <a:pt x="1775059" y="0"/>
                  </a:lnTo>
                  <a:lnTo>
                    <a:pt x="1775059" y="1119546"/>
                  </a:lnTo>
                  <a:close/>
                </a:path>
              </a:pathLst>
            </a:custGeom>
            <a:solidFill>
              <a:srgbClr val="EFB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044678" y="4965585"/>
              <a:ext cx="3930015" cy="715010"/>
            </a:xfrm>
            <a:custGeom>
              <a:avLst/>
              <a:gdLst/>
              <a:ahLst/>
              <a:cxnLst/>
              <a:rect l="l" t="t" r="r" b="b"/>
              <a:pathLst>
                <a:path w="3930015" h="715010">
                  <a:moveTo>
                    <a:pt x="1194828" y="0"/>
                  </a:moveTo>
                  <a:lnTo>
                    <a:pt x="1185024" y="0"/>
                  </a:lnTo>
                  <a:lnTo>
                    <a:pt x="1185024" y="10160"/>
                  </a:lnTo>
                  <a:lnTo>
                    <a:pt x="1185024" y="704850"/>
                  </a:lnTo>
                  <a:lnTo>
                    <a:pt x="9804" y="704850"/>
                  </a:lnTo>
                  <a:lnTo>
                    <a:pt x="9804" y="10160"/>
                  </a:lnTo>
                  <a:lnTo>
                    <a:pt x="1185024" y="10160"/>
                  </a:lnTo>
                  <a:lnTo>
                    <a:pt x="1185024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704850"/>
                  </a:lnTo>
                  <a:lnTo>
                    <a:pt x="0" y="715010"/>
                  </a:lnTo>
                  <a:lnTo>
                    <a:pt x="1194828" y="715010"/>
                  </a:lnTo>
                  <a:lnTo>
                    <a:pt x="1194828" y="705281"/>
                  </a:lnTo>
                  <a:lnTo>
                    <a:pt x="1194828" y="704850"/>
                  </a:lnTo>
                  <a:lnTo>
                    <a:pt x="1194828" y="10160"/>
                  </a:lnTo>
                  <a:lnTo>
                    <a:pt x="1194828" y="9677"/>
                  </a:lnTo>
                  <a:lnTo>
                    <a:pt x="1194828" y="0"/>
                  </a:lnTo>
                  <a:close/>
                </a:path>
                <a:path w="3930015" h="715010">
                  <a:moveTo>
                    <a:pt x="2556903" y="0"/>
                  </a:moveTo>
                  <a:lnTo>
                    <a:pt x="2547099" y="0"/>
                  </a:lnTo>
                  <a:lnTo>
                    <a:pt x="2547099" y="10160"/>
                  </a:lnTo>
                  <a:lnTo>
                    <a:pt x="2547099" y="704850"/>
                  </a:lnTo>
                  <a:lnTo>
                    <a:pt x="1371879" y="704850"/>
                  </a:lnTo>
                  <a:lnTo>
                    <a:pt x="1371879" y="10160"/>
                  </a:lnTo>
                  <a:lnTo>
                    <a:pt x="2547099" y="10160"/>
                  </a:lnTo>
                  <a:lnTo>
                    <a:pt x="2547099" y="0"/>
                  </a:lnTo>
                  <a:lnTo>
                    <a:pt x="1362125" y="0"/>
                  </a:lnTo>
                  <a:lnTo>
                    <a:pt x="1362125" y="10160"/>
                  </a:lnTo>
                  <a:lnTo>
                    <a:pt x="1362125" y="704850"/>
                  </a:lnTo>
                  <a:lnTo>
                    <a:pt x="1362125" y="715010"/>
                  </a:lnTo>
                  <a:lnTo>
                    <a:pt x="2556903" y="715010"/>
                  </a:lnTo>
                  <a:lnTo>
                    <a:pt x="2556903" y="705281"/>
                  </a:lnTo>
                  <a:lnTo>
                    <a:pt x="2556903" y="704850"/>
                  </a:lnTo>
                  <a:lnTo>
                    <a:pt x="2556903" y="10160"/>
                  </a:lnTo>
                  <a:lnTo>
                    <a:pt x="2556903" y="9728"/>
                  </a:lnTo>
                  <a:lnTo>
                    <a:pt x="2556903" y="0"/>
                  </a:lnTo>
                  <a:close/>
                </a:path>
                <a:path w="3930015" h="715010">
                  <a:moveTo>
                    <a:pt x="3929811" y="0"/>
                  </a:moveTo>
                  <a:lnTo>
                    <a:pt x="3920058" y="0"/>
                  </a:lnTo>
                  <a:lnTo>
                    <a:pt x="3920058" y="10160"/>
                  </a:lnTo>
                  <a:lnTo>
                    <a:pt x="3920058" y="704850"/>
                  </a:lnTo>
                  <a:lnTo>
                    <a:pt x="2744838" y="704850"/>
                  </a:lnTo>
                  <a:lnTo>
                    <a:pt x="2744838" y="10160"/>
                  </a:lnTo>
                  <a:lnTo>
                    <a:pt x="3920058" y="10160"/>
                  </a:lnTo>
                  <a:lnTo>
                    <a:pt x="3920058" y="0"/>
                  </a:lnTo>
                  <a:lnTo>
                    <a:pt x="2735034" y="0"/>
                  </a:lnTo>
                  <a:lnTo>
                    <a:pt x="2735034" y="10160"/>
                  </a:lnTo>
                  <a:lnTo>
                    <a:pt x="2735034" y="704850"/>
                  </a:lnTo>
                  <a:lnTo>
                    <a:pt x="2735034" y="715010"/>
                  </a:lnTo>
                  <a:lnTo>
                    <a:pt x="3929811" y="715010"/>
                  </a:lnTo>
                  <a:lnTo>
                    <a:pt x="3929811" y="705281"/>
                  </a:lnTo>
                  <a:lnTo>
                    <a:pt x="3929811" y="704850"/>
                  </a:lnTo>
                  <a:lnTo>
                    <a:pt x="3929811" y="10160"/>
                  </a:lnTo>
                  <a:lnTo>
                    <a:pt x="3929811" y="9677"/>
                  </a:lnTo>
                  <a:lnTo>
                    <a:pt x="3929811" y="0"/>
                  </a:lnTo>
                  <a:close/>
                </a:path>
              </a:pathLst>
            </a:custGeom>
            <a:solidFill>
              <a:srgbClr val="D3B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546021" y="4404823"/>
              <a:ext cx="231140" cy="305435"/>
            </a:xfrm>
            <a:custGeom>
              <a:avLst/>
              <a:gdLst/>
              <a:ahLst/>
              <a:cxnLst/>
              <a:rect l="l" t="t" r="r" b="b"/>
              <a:pathLst>
                <a:path w="231140" h="305435">
                  <a:moveTo>
                    <a:pt x="141674" y="305232"/>
                  </a:moveTo>
                  <a:lnTo>
                    <a:pt x="94823" y="292573"/>
                  </a:lnTo>
                  <a:lnTo>
                    <a:pt x="58591" y="264866"/>
                  </a:lnTo>
                  <a:lnTo>
                    <a:pt x="24754" y="217565"/>
                  </a:lnTo>
                  <a:lnTo>
                    <a:pt x="4092" y="159767"/>
                  </a:lnTo>
                  <a:lnTo>
                    <a:pt x="0" y="130322"/>
                  </a:lnTo>
                  <a:lnTo>
                    <a:pt x="246" y="101732"/>
                  </a:lnTo>
                  <a:lnTo>
                    <a:pt x="13901" y="50199"/>
                  </a:lnTo>
                  <a:lnTo>
                    <a:pt x="43090" y="14637"/>
                  </a:lnTo>
                  <a:lnTo>
                    <a:pt x="84044" y="0"/>
                  </a:lnTo>
                  <a:lnTo>
                    <a:pt x="106427" y="1562"/>
                  </a:lnTo>
                  <a:lnTo>
                    <a:pt x="129150" y="9009"/>
                  </a:lnTo>
                  <a:lnTo>
                    <a:pt x="130205" y="9628"/>
                  </a:lnTo>
                  <a:lnTo>
                    <a:pt x="81219" y="9628"/>
                  </a:lnTo>
                  <a:lnTo>
                    <a:pt x="73325" y="10952"/>
                  </a:lnTo>
                  <a:lnTo>
                    <a:pt x="34002" y="36705"/>
                  </a:lnTo>
                  <a:lnTo>
                    <a:pt x="14390" y="77192"/>
                  </a:lnTo>
                  <a:lnTo>
                    <a:pt x="9871" y="119015"/>
                  </a:lnTo>
                  <a:lnTo>
                    <a:pt x="9845" y="130322"/>
                  </a:lnTo>
                  <a:lnTo>
                    <a:pt x="13707" y="157904"/>
                  </a:lnTo>
                  <a:lnTo>
                    <a:pt x="33380" y="212932"/>
                  </a:lnTo>
                  <a:lnTo>
                    <a:pt x="65465" y="257885"/>
                  </a:lnTo>
                  <a:lnTo>
                    <a:pt x="105484" y="286938"/>
                  </a:lnTo>
                  <a:lnTo>
                    <a:pt x="146009" y="295291"/>
                  </a:lnTo>
                  <a:lnTo>
                    <a:pt x="178605" y="295291"/>
                  </a:lnTo>
                  <a:lnTo>
                    <a:pt x="168445" y="300623"/>
                  </a:lnTo>
                  <a:lnTo>
                    <a:pt x="161931" y="302647"/>
                  </a:lnTo>
                  <a:lnTo>
                    <a:pt x="155280" y="304086"/>
                  </a:lnTo>
                  <a:lnTo>
                    <a:pt x="148518" y="304947"/>
                  </a:lnTo>
                  <a:lnTo>
                    <a:pt x="141674" y="305232"/>
                  </a:lnTo>
                  <a:close/>
                </a:path>
                <a:path w="231140" h="305435">
                  <a:moveTo>
                    <a:pt x="178605" y="295291"/>
                  </a:moveTo>
                  <a:lnTo>
                    <a:pt x="146009" y="295291"/>
                  </a:lnTo>
                  <a:lnTo>
                    <a:pt x="165160" y="291406"/>
                  </a:lnTo>
                  <a:lnTo>
                    <a:pt x="182435" y="282270"/>
                  </a:lnTo>
                  <a:lnTo>
                    <a:pt x="208474" y="250098"/>
                  </a:lnTo>
                  <a:lnTo>
                    <a:pt x="220967" y="202271"/>
                  </a:lnTo>
                  <a:lnTo>
                    <a:pt x="221119" y="174732"/>
                  </a:lnTo>
                  <a:lnTo>
                    <a:pt x="217268" y="147171"/>
                  </a:lnTo>
                  <a:lnTo>
                    <a:pt x="197603" y="92143"/>
                  </a:lnTo>
                  <a:lnTo>
                    <a:pt x="165518" y="47170"/>
                  </a:lnTo>
                  <a:lnTo>
                    <a:pt x="131733" y="21232"/>
                  </a:lnTo>
                  <a:lnTo>
                    <a:pt x="89260" y="9628"/>
                  </a:lnTo>
                  <a:lnTo>
                    <a:pt x="130205" y="9628"/>
                  </a:lnTo>
                  <a:lnTo>
                    <a:pt x="172392" y="40188"/>
                  </a:lnTo>
                  <a:lnTo>
                    <a:pt x="206229" y="87489"/>
                  </a:lnTo>
                  <a:lnTo>
                    <a:pt x="226891" y="145287"/>
                  </a:lnTo>
                  <a:lnTo>
                    <a:pt x="230983" y="174732"/>
                  </a:lnTo>
                  <a:lnTo>
                    <a:pt x="230737" y="203322"/>
                  </a:lnTo>
                  <a:lnTo>
                    <a:pt x="226105" y="230363"/>
                  </a:lnTo>
                  <a:lnTo>
                    <a:pt x="217082" y="254855"/>
                  </a:lnTo>
                  <a:lnTo>
                    <a:pt x="204225" y="275017"/>
                  </a:lnTo>
                  <a:lnTo>
                    <a:pt x="187893" y="290417"/>
                  </a:lnTo>
                  <a:lnTo>
                    <a:pt x="178605" y="295291"/>
                  </a:lnTo>
                  <a:close/>
                </a:path>
              </a:pathLst>
            </a:custGeom>
            <a:solidFill>
              <a:srgbClr val="363D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724257" y="4102898"/>
              <a:ext cx="985519" cy="1596390"/>
            </a:xfrm>
            <a:custGeom>
              <a:avLst/>
              <a:gdLst/>
              <a:ahLst/>
              <a:cxnLst/>
              <a:rect l="l" t="t" r="r" b="b"/>
              <a:pathLst>
                <a:path w="985520" h="1596389">
                  <a:moveTo>
                    <a:pt x="505173" y="1596101"/>
                  </a:moveTo>
                  <a:lnTo>
                    <a:pt x="472670" y="1596101"/>
                  </a:lnTo>
                  <a:lnTo>
                    <a:pt x="425956" y="1591916"/>
                  </a:lnTo>
                  <a:lnTo>
                    <a:pt x="381989" y="1579848"/>
                  </a:lnTo>
                  <a:lnTo>
                    <a:pt x="341503" y="1560632"/>
                  </a:lnTo>
                  <a:lnTo>
                    <a:pt x="305232" y="1534999"/>
                  </a:lnTo>
                  <a:lnTo>
                    <a:pt x="273909" y="1503683"/>
                  </a:lnTo>
                  <a:lnTo>
                    <a:pt x="248270" y="1467416"/>
                  </a:lnTo>
                  <a:lnTo>
                    <a:pt x="229047" y="1426931"/>
                  </a:lnTo>
                  <a:lnTo>
                    <a:pt x="216975" y="1382962"/>
                  </a:lnTo>
                  <a:lnTo>
                    <a:pt x="212788" y="1336240"/>
                  </a:lnTo>
                  <a:lnTo>
                    <a:pt x="212788" y="889180"/>
                  </a:lnTo>
                  <a:lnTo>
                    <a:pt x="174566" y="857138"/>
                  </a:lnTo>
                  <a:lnTo>
                    <a:pt x="139887" y="821763"/>
                  </a:lnTo>
                  <a:lnTo>
                    <a:pt x="108834" y="783394"/>
                  </a:lnTo>
                  <a:lnTo>
                    <a:pt x="81492" y="742367"/>
                  </a:lnTo>
                  <a:lnTo>
                    <a:pt x="57942" y="699019"/>
                  </a:lnTo>
                  <a:lnTo>
                    <a:pt x="38268" y="653687"/>
                  </a:lnTo>
                  <a:lnTo>
                    <a:pt x="22554" y="606709"/>
                  </a:lnTo>
                  <a:lnTo>
                    <a:pt x="10882" y="558421"/>
                  </a:lnTo>
                  <a:lnTo>
                    <a:pt x="3337" y="509161"/>
                  </a:lnTo>
                  <a:lnTo>
                    <a:pt x="0" y="459265"/>
                  </a:lnTo>
                  <a:lnTo>
                    <a:pt x="955" y="409071"/>
                  </a:lnTo>
                  <a:lnTo>
                    <a:pt x="6285" y="358916"/>
                  </a:lnTo>
                  <a:lnTo>
                    <a:pt x="24291" y="288249"/>
                  </a:lnTo>
                  <a:lnTo>
                    <a:pt x="52847" y="227931"/>
                  </a:lnTo>
                  <a:lnTo>
                    <a:pt x="88154" y="177570"/>
                  </a:lnTo>
                  <a:lnTo>
                    <a:pt x="126413" y="136771"/>
                  </a:lnTo>
                  <a:lnTo>
                    <a:pt x="163824" y="105143"/>
                  </a:lnTo>
                  <a:lnTo>
                    <a:pt x="196588" y="82292"/>
                  </a:lnTo>
                  <a:lnTo>
                    <a:pt x="232979" y="61350"/>
                  </a:lnTo>
                  <a:lnTo>
                    <a:pt x="276599" y="40514"/>
                  </a:lnTo>
                  <a:lnTo>
                    <a:pt x="316902" y="25416"/>
                  </a:lnTo>
                  <a:lnTo>
                    <a:pt x="366690" y="11486"/>
                  </a:lnTo>
                  <a:lnTo>
                    <a:pt x="423829" y="1942"/>
                  </a:lnTo>
                  <a:lnTo>
                    <a:pt x="486186" y="0"/>
                  </a:lnTo>
                  <a:lnTo>
                    <a:pt x="551626" y="8875"/>
                  </a:lnTo>
                  <a:lnTo>
                    <a:pt x="618017" y="31785"/>
                  </a:lnTo>
                  <a:lnTo>
                    <a:pt x="655522" y="52141"/>
                  </a:lnTo>
                  <a:lnTo>
                    <a:pt x="689597" y="76443"/>
                  </a:lnTo>
                  <a:lnTo>
                    <a:pt x="720715" y="104923"/>
                  </a:lnTo>
                  <a:lnTo>
                    <a:pt x="749346" y="137809"/>
                  </a:lnTo>
                  <a:lnTo>
                    <a:pt x="775963" y="175334"/>
                  </a:lnTo>
                  <a:lnTo>
                    <a:pt x="801037" y="217727"/>
                  </a:lnTo>
                  <a:lnTo>
                    <a:pt x="825040" y="265220"/>
                  </a:lnTo>
                  <a:lnTo>
                    <a:pt x="848443" y="318043"/>
                  </a:lnTo>
                  <a:lnTo>
                    <a:pt x="871717" y="376426"/>
                  </a:lnTo>
                  <a:lnTo>
                    <a:pt x="895335" y="440601"/>
                  </a:lnTo>
                  <a:lnTo>
                    <a:pt x="919122" y="510189"/>
                  </a:lnTo>
                  <a:lnTo>
                    <a:pt x="939224" y="575195"/>
                  </a:lnTo>
                  <a:lnTo>
                    <a:pt x="955658" y="635637"/>
                  </a:lnTo>
                  <a:lnTo>
                    <a:pt x="968440" y="691539"/>
                  </a:lnTo>
                  <a:lnTo>
                    <a:pt x="977587" y="742920"/>
                  </a:lnTo>
                  <a:lnTo>
                    <a:pt x="983113" y="789803"/>
                  </a:lnTo>
                  <a:lnTo>
                    <a:pt x="985037" y="832209"/>
                  </a:lnTo>
                  <a:lnTo>
                    <a:pt x="983372" y="870158"/>
                  </a:lnTo>
                  <a:lnTo>
                    <a:pt x="969345" y="932772"/>
                  </a:lnTo>
                  <a:lnTo>
                    <a:pt x="927643" y="988393"/>
                  </a:lnTo>
                  <a:lnTo>
                    <a:pt x="884352" y="1011989"/>
                  </a:lnTo>
                  <a:lnTo>
                    <a:pt x="829404" y="1028359"/>
                  </a:lnTo>
                  <a:lnTo>
                    <a:pt x="765060" y="1037595"/>
                  </a:lnTo>
                  <a:lnTo>
                    <a:pt x="765060" y="1336240"/>
                  </a:lnTo>
                  <a:lnTo>
                    <a:pt x="760873" y="1382962"/>
                  </a:lnTo>
                  <a:lnTo>
                    <a:pt x="748802" y="1426931"/>
                  </a:lnTo>
                  <a:lnTo>
                    <a:pt x="729579" y="1467416"/>
                  </a:lnTo>
                  <a:lnTo>
                    <a:pt x="703940" y="1503683"/>
                  </a:lnTo>
                  <a:lnTo>
                    <a:pt x="672617" y="1534999"/>
                  </a:lnTo>
                  <a:lnTo>
                    <a:pt x="636345" y="1560632"/>
                  </a:lnTo>
                  <a:lnTo>
                    <a:pt x="595858" y="1579848"/>
                  </a:lnTo>
                  <a:lnTo>
                    <a:pt x="551889" y="1591916"/>
                  </a:lnTo>
                  <a:lnTo>
                    <a:pt x="505173" y="1596101"/>
                  </a:lnTo>
                  <a:close/>
                </a:path>
              </a:pathLst>
            </a:custGeom>
            <a:solidFill>
              <a:srgbClr val="BC81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491327" y="4475494"/>
              <a:ext cx="250350" cy="14439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485542" y="5019095"/>
              <a:ext cx="13335" cy="119380"/>
            </a:xfrm>
            <a:custGeom>
              <a:avLst/>
              <a:gdLst/>
              <a:ahLst/>
              <a:cxnLst/>
              <a:rect l="l" t="t" r="r" b="b"/>
              <a:pathLst>
                <a:path w="13334" h="119379">
                  <a:moveTo>
                    <a:pt x="10688" y="119192"/>
                  </a:moveTo>
                  <a:lnTo>
                    <a:pt x="5197" y="119242"/>
                  </a:lnTo>
                  <a:lnTo>
                    <a:pt x="3039" y="117133"/>
                  </a:lnTo>
                  <a:lnTo>
                    <a:pt x="0" y="2451"/>
                  </a:lnTo>
                  <a:lnTo>
                    <a:pt x="2108" y="196"/>
                  </a:lnTo>
                  <a:lnTo>
                    <a:pt x="7305" y="0"/>
                  </a:lnTo>
                  <a:lnTo>
                    <a:pt x="9806" y="2157"/>
                  </a:lnTo>
                  <a:lnTo>
                    <a:pt x="12846" y="116937"/>
                  </a:lnTo>
                  <a:close/>
                </a:path>
              </a:pathLst>
            </a:custGeom>
            <a:solidFill>
              <a:srgbClr val="363D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381842" y="4652298"/>
              <a:ext cx="76046" cy="834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715384" y="3970070"/>
              <a:ext cx="3206115" cy="5648325"/>
            </a:xfrm>
            <a:custGeom>
              <a:avLst/>
              <a:gdLst/>
              <a:ahLst/>
              <a:cxnLst/>
              <a:rect l="l" t="t" r="r" b="b"/>
              <a:pathLst>
                <a:path w="3206115" h="5648325">
                  <a:moveTo>
                    <a:pt x="1846059" y="277063"/>
                  </a:moveTo>
                  <a:lnTo>
                    <a:pt x="1836318" y="222123"/>
                  </a:lnTo>
                  <a:lnTo>
                    <a:pt x="1814626" y="168694"/>
                  </a:lnTo>
                  <a:lnTo>
                    <a:pt x="1791093" y="132740"/>
                  </a:lnTo>
                  <a:lnTo>
                    <a:pt x="1743316" y="84912"/>
                  </a:lnTo>
                  <a:lnTo>
                    <a:pt x="1687512" y="48285"/>
                  </a:lnTo>
                  <a:lnTo>
                    <a:pt x="1646643" y="29743"/>
                  </a:lnTo>
                  <a:lnTo>
                    <a:pt x="1603032" y="15697"/>
                  </a:lnTo>
                  <a:lnTo>
                    <a:pt x="1557197" y="6096"/>
                  </a:lnTo>
                  <a:lnTo>
                    <a:pt x="1509623" y="889"/>
                  </a:lnTo>
                  <a:lnTo>
                    <a:pt x="1460830" y="0"/>
                  </a:lnTo>
                  <a:lnTo>
                    <a:pt x="1411325" y="3378"/>
                  </a:lnTo>
                  <a:lnTo>
                    <a:pt x="1361592" y="10972"/>
                  </a:lnTo>
                  <a:lnTo>
                    <a:pt x="1312151" y="22707"/>
                  </a:lnTo>
                  <a:lnTo>
                    <a:pt x="1263510" y="38519"/>
                  </a:lnTo>
                  <a:lnTo>
                    <a:pt x="1216164" y="58369"/>
                  </a:lnTo>
                  <a:lnTo>
                    <a:pt x="1170635" y="82169"/>
                  </a:lnTo>
                  <a:lnTo>
                    <a:pt x="1127391" y="109880"/>
                  </a:lnTo>
                  <a:lnTo>
                    <a:pt x="1086980" y="141427"/>
                  </a:lnTo>
                  <a:lnTo>
                    <a:pt x="1052131" y="174142"/>
                  </a:lnTo>
                  <a:lnTo>
                    <a:pt x="1019251" y="210426"/>
                  </a:lnTo>
                  <a:lnTo>
                    <a:pt x="988847" y="249732"/>
                  </a:lnTo>
                  <a:lnTo>
                    <a:pt x="974763" y="271132"/>
                  </a:lnTo>
                  <a:lnTo>
                    <a:pt x="970495" y="239268"/>
                  </a:lnTo>
                  <a:lnTo>
                    <a:pt x="954214" y="200698"/>
                  </a:lnTo>
                  <a:lnTo>
                    <a:pt x="928979" y="168021"/>
                  </a:lnTo>
                  <a:lnTo>
                    <a:pt x="905383" y="149783"/>
                  </a:lnTo>
                  <a:lnTo>
                    <a:pt x="905383" y="414566"/>
                  </a:lnTo>
                  <a:lnTo>
                    <a:pt x="901611" y="425538"/>
                  </a:lnTo>
                  <a:lnTo>
                    <a:pt x="868172" y="457923"/>
                  </a:lnTo>
                  <a:lnTo>
                    <a:pt x="810755" y="478256"/>
                  </a:lnTo>
                  <a:lnTo>
                    <a:pt x="781913" y="481406"/>
                  </a:lnTo>
                  <a:lnTo>
                    <a:pt x="753935" y="479691"/>
                  </a:lnTo>
                  <a:lnTo>
                    <a:pt x="706970" y="462686"/>
                  </a:lnTo>
                  <a:lnTo>
                    <a:pt x="676363" y="429679"/>
                  </a:lnTo>
                  <a:lnTo>
                    <a:pt x="666445" y="385762"/>
                  </a:lnTo>
                  <a:lnTo>
                    <a:pt x="669899" y="361848"/>
                  </a:lnTo>
                  <a:lnTo>
                    <a:pt x="672147" y="355790"/>
                  </a:lnTo>
                  <a:lnTo>
                    <a:pt x="675474" y="363664"/>
                  </a:lnTo>
                  <a:lnTo>
                    <a:pt x="700709" y="396328"/>
                  </a:lnTo>
                  <a:lnTo>
                    <a:pt x="733386" y="421563"/>
                  </a:lnTo>
                  <a:lnTo>
                    <a:pt x="771944" y="437832"/>
                  </a:lnTo>
                  <a:lnTo>
                    <a:pt x="814857" y="443598"/>
                  </a:lnTo>
                  <a:lnTo>
                    <a:pt x="857758" y="437832"/>
                  </a:lnTo>
                  <a:lnTo>
                    <a:pt x="896315" y="421563"/>
                  </a:lnTo>
                  <a:lnTo>
                    <a:pt x="905383" y="414566"/>
                  </a:lnTo>
                  <a:lnTo>
                    <a:pt x="905383" y="149783"/>
                  </a:lnTo>
                  <a:lnTo>
                    <a:pt x="896315" y="142773"/>
                  </a:lnTo>
                  <a:lnTo>
                    <a:pt x="857758" y="126504"/>
                  </a:lnTo>
                  <a:lnTo>
                    <a:pt x="814857" y="120738"/>
                  </a:lnTo>
                  <a:lnTo>
                    <a:pt x="771944" y="126504"/>
                  </a:lnTo>
                  <a:lnTo>
                    <a:pt x="733386" y="142773"/>
                  </a:lnTo>
                  <a:lnTo>
                    <a:pt x="700709" y="168021"/>
                  </a:lnTo>
                  <a:lnTo>
                    <a:pt x="675474" y="200698"/>
                  </a:lnTo>
                  <a:lnTo>
                    <a:pt x="659206" y="239268"/>
                  </a:lnTo>
                  <a:lnTo>
                    <a:pt x="653440" y="282194"/>
                  </a:lnTo>
                  <a:lnTo>
                    <a:pt x="659206" y="325107"/>
                  </a:lnTo>
                  <a:lnTo>
                    <a:pt x="666610" y="342671"/>
                  </a:lnTo>
                  <a:lnTo>
                    <a:pt x="660311" y="359791"/>
                  </a:lnTo>
                  <a:lnTo>
                    <a:pt x="656628" y="385927"/>
                  </a:lnTo>
                  <a:lnTo>
                    <a:pt x="659079" y="410959"/>
                  </a:lnTo>
                  <a:lnTo>
                    <a:pt x="667702" y="434238"/>
                  </a:lnTo>
                  <a:lnTo>
                    <a:pt x="701268" y="470674"/>
                  </a:lnTo>
                  <a:lnTo>
                    <a:pt x="752436" y="489394"/>
                  </a:lnTo>
                  <a:lnTo>
                    <a:pt x="769023" y="491261"/>
                  </a:lnTo>
                  <a:lnTo>
                    <a:pt x="777519" y="491261"/>
                  </a:lnTo>
                  <a:lnTo>
                    <a:pt x="801344" y="489686"/>
                  </a:lnTo>
                  <a:lnTo>
                    <a:pt x="825398" y="485013"/>
                  </a:lnTo>
                  <a:lnTo>
                    <a:pt x="836587" y="481406"/>
                  </a:lnTo>
                  <a:lnTo>
                    <a:pt x="849312" y="477304"/>
                  </a:lnTo>
                  <a:lnTo>
                    <a:pt x="872731" y="466598"/>
                  </a:lnTo>
                  <a:lnTo>
                    <a:pt x="895235" y="452577"/>
                  </a:lnTo>
                  <a:lnTo>
                    <a:pt x="890828" y="471284"/>
                  </a:lnTo>
                  <a:lnTo>
                    <a:pt x="885431" y="516597"/>
                  </a:lnTo>
                  <a:lnTo>
                    <a:pt x="885913" y="560908"/>
                  </a:lnTo>
                  <a:lnTo>
                    <a:pt x="892746" y="603656"/>
                  </a:lnTo>
                  <a:lnTo>
                    <a:pt x="906424" y="644258"/>
                  </a:lnTo>
                  <a:lnTo>
                    <a:pt x="927430" y="682142"/>
                  </a:lnTo>
                  <a:lnTo>
                    <a:pt x="955573" y="713181"/>
                  </a:lnTo>
                  <a:lnTo>
                    <a:pt x="990892" y="736625"/>
                  </a:lnTo>
                  <a:lnTo>
                    <a:pt x="1031748" y="753160"/>
                  </a:lnTo>
                  <a:lnTo>
                    <a:pt x="1076477" y="763511"/>
                  </a:lnTo>
                  <a:lnTo>
                    <a:pt x="1123416" y="768350"/>
                  </a:lnTo>
                  <a:lnTo>
                    <a:pt x="1170901" y="768413"/>
                  </a:lnTo>
                  <a:lnTo>
                    <a:pt x="1217295" y="764387"/>
                  </a:lnTo>
                  <a:lnTo>
                    <a:pt x="1260919" y="756983"/>
                  </a:lnTo>
                  <a:lnTo>
                    <a:pt x="1300124" y="746899"/>
                  </a:lnTo>
                  <a:lnTo>
                    <a:pt x="1340688" y="733145"/>
                  </a:lnTo>
                  <a:lnTo>
                    <a:pt x="1382382" y="716076"/>
                  </a:lnTo>
                  <a:lnTo>
                    <a:pt x="1424686" y="695312"/>
                  </a:lnTo>
                  <a:lnTo>
                    <a:pt x="1467091" y="670483"/>
                  </a:lnTo>
                  <a:lnTo>
                    <a:pt x="1509102" y="641223"/>
                  </a:lnTo>
                  <a:lnTo>
                    <a:pt x="1550187" y="607123"/>
                  </a:lnTo>
                  <a:lnTo>
                    <a:pt x="1589849" y="567842"/>
                  </a:lnTo>
                  <a:lnTo>
                    <a:pt x="1627581" y="522986"/>
                  </a:lnTo>
                  <a:lnTo>
                    <a:pt x="1662874" y="472186"/>
                  </a:lnTo>
                  <a:lnTo>
                    <a:pt x="1692732" y="416750"/>
                  </a:lnTo>
                  <a:lnTo>
                    <a:pt x="1711477" y="365899"/>
                  </a:lnTo>
                  <a:lnTo>
                    <a:pt x="1721510" y="320040"/>
                  </a:lnTo>
                  <a:lnTo>
                    <a:pt x="1725269" y="279539"/>
                  </a:lnTo>
                  <a:lnTo>
                    <a:pt x="1725142" y="244779"/>
                  </a:lnTo>
                  <a:lnTo>
                    <a:pt x="1741309" y="272605"/>
                  </a:lnTo>
                  <a:lnTo>
                    <a:pt x="1759089" y="310172"/>
                  </a:lnTo>
                  <a:lnTo>
                    <a:pt x="1773504" y="360210"/>
                  </a:lnTo>
                  <a:lnTo>
                    <a:pt x="1779612" y="425462"/>
                  </a:lnTo>
                  <a:lnTo>
                    <a:pt x="1774329" y="492264"/>
                  </a:lnTo>
                  <a:lnTo>
                    <a:pt x="1761058" y="548474"/>
                  </a:lnTo>
                  <a:lnTo>
                    <a:pt x="1744421" y="592797"/>
                  </a:lnTo>
                  <a:lnTo>
                    <a:pt x="1743049" y="595553"/>
                  </a:lnTo>
                  <a:lnTo>
                    <a:pt x="1736547" y="590296"/>
                  </a:lnTo>
                  <a:lnTo>
                    <a:pt x="1704606" y="576745"/>
                  </a:lnTo>
                  <a:lnTo>
                    <a:pt x="1630045" y="583399"/>
                  </a:lnTo>
                  <a:lnTo>
                    <a:pt x="1597355" y="606526"/>
                  </a:lnTo>
                  <a:lnTo>
                    <a:pt x="1573187" y="637616"/>
                  </a:lnTo>
                  <a:lnTo>
                    <a:pt x="1554048" y="720267"/>
                  </a:lnTo>
                  <a:lnTo>
                    <a:pt x="1566684" y="768070"/>
                  </a:lnTo>
                  <a:lnTo>
                    <a:pt x="1594688" y="811377"/>
                  </a:lnTo>
                  <a:lnTo>
                    <a:pt x="1636344" y="846340"/>
                  </a:lnTo>
                  <a:lnTo>
                    <a:pt x="1637131" y="846823"/>
                  </a:lnTo>
                  <a:lnTo>
                    <a:pt x="1638020" y="847077"/>
                  </a:lnTo>
                  <a:lnTo>
                    <a:pt x="1640560" y="847077"/>
                  </a:lnTo>
                  <a:lnTo>
                    <a:pt x="1642135" y="846239"/>
                  </a:lnTo>
                  <a:lnTo>
                    <a:pt x="1644484" y="842416"/>
                  </a:lnTo>
                  <a:lnTo>
                    <a:pt x="1643799" y="839431"/>
                  </a:lnTo>
                  <a:lnTo>
                    <a:pt x="1641500" y="838009"/>
                  </a:lnTo>
                  <a:lnTo>
                    <a:pt x="1602244" y="805141"/>
                  </a:lnTo>
                  <a:lnTo>
                    <a:pt x="1575828" y="764527"/>
                  </a:lnTo>
                  <a:lnTo>
                    <a:pt x="1563839" y="719772"/>
                  </a:lnTo>
                  <a:lnTo>
                    <a:pt x="1567903" y="674433"/>
                  </a:lnTo>
                  <a:lnTo>
                    <a:pt x="1581518" y="642734"/>
                  </a:lnTo>
                  <a:lnTo>
                    <a:pt x="1603768" y="613879"/>
                  </a:lnTo>
                  <a:lnTo>
                    <a:pt x="1633842" y="592429"/>
                  </a:lnTo>
                  <a:lnTo>
                    <a:pt x="1670862" y="582904"/>
                  </a:lnTo>
                  <a:lnTo>
                    <a:pt x="1702269" y="586270"/>
                  </a:lnTo>
                  <a:lnTo>
                    <a:pt x="1731670" y="598830"/>
                  </a:lnTo>
                  <a:lnTo>
                    <a:pt x="1738642" y="604481"/>
                  </a:lnTo>
                  <a:lnTo>
                    <a:pt x="1729016" y="623938"/>
                  </a:lnTo>
                  <a:lnTo>
                    <a:pt x="1735963" y="614121"/>
                  </a:lnTo>
                  <a:lnTo>
                    <a:pt x="1741030" y="606412"/>
                  </a:lnTo>
                  <a:lnTo>
                    <a:pt x="1757248" y="619518"/>
                  </a:lnTo>
                  <a:lnTo>
                    <a:pt x="1777212" y="647280"/>
                  </a:lnTo>
                  <a:lnTo>
                    <a:pt x="1778482" y="649630"/>
                  </a:lnTo>
                  <a:lnTo>
                    <a:pt x="1781479" y="650557"/>
                  </a:lnTo>
                  <a:lnTo>
                    <a:pt x="1786229" y="648004"/>
                  </a:lnTo>
                  <a:lnTo>
                    <a:pt x="1787169" y="645020"/>
                  </a:lnTo>
                  <a:lnTo>
                    <a:pt x="1785835" y="642620"/>
                  </a:lnTo>
                  <a:lnTo>
                    <a:pt x="1764258" y="612648"/>
                  </a:lnTo>
                  <a:lnTo>
                    <a:pt x="1746389" y="598246"/>
                  </a:lnTo>
                  <a:lnTo>
                    <a:pt x="1749132" y="594080"/>
                  </a:lnTo>
                  <a:lnTo>
                    <a:pt x="1786089" y="528561"/>
                  </a:lnTo>
                  <a:lnTo>
                    <a:pt x="1805838" y="485686"/>
                  </a:lnTo>
                  <a:lnTo>
                    <a:pt x="1823720" y="437794"/>
                  </a:lnTo>
                  <a:lnTo>
                    <a:pt x="1837740" y="386194"/>
                  </a:lnTo>
                  <a:lnTo>
                    <a:pt x="1845856" y="332181"/>
                  </a:lnTo>
                  <a:lnTo>
                    <a:pt x="1846059" y="277063"/>
                  </a:lnTo>
                  <a:close/>
                </a:path>
                <a:path w="3206115" h="5648325">
                  <a:moveTo>
                    <a:pt x="3205873" y="5647944"/>
                  </a:moveTo>
                  <a:lnTo>
                    <a:pt x="3192729" y="5601716"/>
                  </a:lnTo>
                  <a:lnTo>
                    <a:pt x="3179419" y="5555335"/>
                  </a:lnTo>
                  <a:lnTo>
                    <a:pt x="3165970" y="5508803"/>
                  </a:lnTo>
                  <a:lnTo>
                    <a:pt x="3152356" y="5462117"/>
                  </a:lnTo>
                  <a:lnTo>
                    <a:pt x="3138576" y="5415292"/>
                  </a:lnTo>
                  <a:lnTo>
                    <a:pt x="3124631" y="5368315"/>
                  </a:lnTo>
                  <a:lnTo>
                    <a:pt x="3110534" y="5321198"/>
                  </a:lnTo>
                  <a:lnTo>
                    <a:pt x="3096285" y="5273916"/>
                  </a:lnTo>
                  <a:lnTo>
                    <a:pt x="3081858" y="5226507"/>
                  </a:lnTo>
                  <a:lnTo>
                    <a:pt x="3067266" y="5178945"/>
                  </a:lnTo>
                  <a:lnTo>
                    <a:pt x="3052508" y="5131244"/>
                  </a:lnTo>
                  <a:lnTo>
                    <a:pt x="3037586" y="5083391"/>
                  </a:lnTo>
                  <a:lnTo>
                    <a:pt x="3022498" y="5035410"/>
                  </a:lnTo>
                  <a:lnTo>
                    <a:pt x="3007245" y="4987277"/>
                  </a:lnTo>
                  <a:lnTo>
                    <a:pt x="2991815" y="4939017"/>
                  </a:lnTo>
                  <a:lnTo>
                    <a:pt x="2976219" y="4890605"/>
                  </a:lnTo>
                  <a:lnTo>
                    <a:pt x="2960446" y="4842065"/>
                  </a:lnTo>
                  <a:lnTo>
                    <a:pt x="2944507" y="4793386"/>
                  </a:lnTo>
                  <a:lnTo>
                    <a:pt x="2928391" y="4744580"/>
                  </a:lnTo>
                  <a:lnTo>
                    <a:pt x="2912097" y="4695634"/>
                  </a:lnTo>
                  <a:lnTo>
                    <a:pt x="2895625" y="4646549"/>
                  </a:lnTo>
                  <a:lnTo>
                    <a:pt x="2878975" y="4597336"/>
                  </a:lnTo>
                  <a:lnTo>
                    <a:pt x="2862148" y="4547997"/>
                  </a:lnTo>
                  <a:lnTo>
                    <a:pt x="2845155" y="4498518"/>
                  </a:lnTo>
                  <a:lnTo>
                    <a:pt x="2828226" y="4449661"/>
                  </a:lnTo>
                  <a:lnTo>
                    <a:pt x="2811234" y="4401007"/>
                  </a:lnTo>
                  <a:lnTo>
                    <a:pt x="2794190" y="4352556"/>
                  </a:lnTo>
                  <a:lnTo>
                    <a:pt x="2777083" y="4304322"/>
                  </a:lnTo>
                  <a:lnTo>
                    <a:pt x="2759926" y="4256290"/>
                  </a:lnTo>
                  <a:lnTo>
                    <a:pt x="2742717" y="4208462"/>
                  </a:lnTo>
                  <a:lnTo>
                    <a:pt x="2725445" y="4160850"/>
                  </a:lnTo>
                  <a:lnTo>
                    <a:pt x="2708135" y="4113453"/>
                  </a:lnTo>
                  <a:lnTo>
                    <a:pt x="2690761" y="4066248"/>
                  </a:lnTo>
                  <a:lnTo>
                    <a:pt x="2673350" y="4019270"/>
                  </a:lnTo>
                  <a:lnTo>
                    <a:pt x="2655887" y="3972496"/>
                  </a:lnTo>
                  <a:lnTo>
                    <a:pt x="2638387" y="3925925"/>
                  </a:lnTo>
                  <a:lnTo>
                    <a:pt x="2620835" y="3879570"/>
                  </a:lnTo>
                  <a:lnTo>
                    <a:pt x="2603246" y="3833431"/>
                  </a:lnTo>
                  <a:lnTo>
                    <a:pt x="2585618" y="3787495"/>
                  </a:lnTo>
                  <a:lnTo>
                    <a:pt x="2567940" y="3741788"/>
                  </a:lnTo>
                  <a:lnTo>
                    <a:pt x="2550223" y="3696271"/>
                  </a:lnTo>
                  <a:lnTo>
                    <a:pt x="2532481" y="3650983"/>
                  </a:lnTo>
                  <a:lnTo>
                    <a:pt x="443306" y="3529038"/>
                  </a:lnTo>
                  <a:lnTo>
                    <a:pt x="427456" y="3574504"/>
                  </a:lnTo>
                  <a:lnTo>
                    <a:pt x="411708" y="3620528"/>
                  </a:lnTo>
                  <a:lnTo>
                    <a:pt x="396074" y="3667099"/>
                  </a:lnTo>
                  <a:lnTo>
                    <a:pt x="380593" y="3714204"/>
                  </a:lnTo>
                  <a:lnTo>
                    <a:pt x="365252" y="3761867"/>
                  </a:lnTo>
                  <a:lnTo>
                    <a:pt x="350062" y="3810063"/>
                  </a:lnTo>
                  <a:lnTo>
                    <a:pt x="335038" y="3858806"/>
                  </a:lnTo>
                  <a:lnTo>
                    <a:pt x="320179" y="3908082"/>
                  </a:lnTo>
                  <a:lnTo>
                    <a:pt x="305511" y="3957891"/>
                  </a:lnTo>
                  <a:lnTo>
                    <a:pt x="291045" y="4008247"/>
                  </a:lnTo>
                  <a:lnTo>
                    <a:pt x="276771" y="4059123"/>
                  </a:lnTo>
                  <a:lnTo>
                    <a:pt x="262724" y="4110545"/>
                  </a:lnTo>
                  <a:lnTo>
                    <a:pt x="248894" y="4162488"/>
                  </a:lnTo>
                  <a:lnTo>
                    <a:pt x="235292" y="4214952"/>
                  </a:lnTo>
                  <a:lnTo>
                    <a:pt x="221945" y="4267949"/>
                  </a:lnTo>
                  <a:lnTo>
                    <a:pt x="208851" y="4321467"/>
                  </a:lnTo>
                  <a:lnTo>
                    <a:pt x="194957" y="4379760"/>
                  </a:lnTo>
                  <a:lnTo>
                    <a:pt x="181610" y="4437164"/>
                  </a:lnTo>
                  <a:lnTo>
                    <a:pt x="168808" y="4493717"/>
                  </a:lnTo>
                  <a:lnTo>
                    <a:pt x="156514" y="4549457"/>
                  </a:lnTo>
                  <a:lnTo>
                    <a:pt x="144754" y="4604436"/>
                  </a:lnTo>
                  <a:lnTo>
                    <a:pt x="133489" y="4658665"/>
                  </a:lnTo>
                  <a:lnTo>
                    <a:pt x="122720" y="4712195"/>
                  </a:lnTo>
                  <a:lnTo>
                    <a:pt x="112445" y="4765052"/>
                  </a:lnTo>
                  <a:lnTo>
                    <a:pt x="102641" y="4817288"/>
                  </a:lnTo>
                  <a:lnTo>
                    <a:pt x="93306" y="4868926"/>
                  </a:lnTo>
                  <a:lnTo>
                    <a:pt x="84442" y="4920005"/>
                  </a:lnTo>
                  <a:lnTo>
                    <a:pt x="76022" y="4970551"/>
                  </a:lnTo>
                  <a:lnTo>
                    <a:pt x="68033" y="5020627"/>
                  </a:lnTo>
                  <a:lnTo>
                    <a:pt x="60477" y="5070246"/>
                  </a:lnTo>
                  <a:lnTo>
                    <a:pt x="53352" y="5119446"/>
                  </a:lnTo>
                  <a:lnTo>
                    <a:pt x="46634" y="5168265"/>
                  </a:lnTo>
                  <a:lnTo>
                    <a:pt x="40309" y="5216753"/>
                  </a:lnTo>
                  <a:lnTo>
                    <a:pt x="34391" y="5264924"/>
                  </a:lnTo>
                  <a:lnTo>
                    <a:pt x="28841" y="5312829"/>
                  </a:lnTo>
                  <a:lnTo>
                    <a:pt x="23685" y="5360505"/>
                  </a:lnTo>
                  <a:lnTo>
                    <a:pt x="18884" y="5407977"/>
                  </a:lnTo>
                  <a:lnTo>
                    <a:pt x="14427" y="5455285"/>
                  </a:lnTo>
                  <a:lnTo>
                    <a:pt x="10325" y="5502465"/>
                  </a:lnTo>
                  <a:lnTo>
                    <a:pt x="6565" y="5549570"/>
                  </a:lnTo>
                  <a:lnTo>
                    <a:pt x="3124" y="5596598"/>
                  </a:lnTo>
                  <a:lnTo>
                    <a:pt x="0" y="5643626"/>
                  </a:lnTo>
                  <a:lnTo>
                    <a:pt x="1420685" y="5643626"/>
                  </a:lnTo>
                  <a:lnTo>
                    <a:pt x="1435354" y="5586323"/>
                  </a:lnTo>
                  <a:lnTo>
                    <a:pt x="1447965" y="5535942"/>
                  </a:lnTo>
                  <a:lnTo>
                    <a:pt x="1471155" y="5442140"/>
                  </a:lnTo>
                  <a:lnTo>
                    <a:pt x="1483766" y="5391772"/>
                  </a:lnTo>
                  <a:lnTo>
                    <a:pt x="1498434" y="5334482"/>
                  </a:lnTo>
                  <a:lnTo>
                    <a:pt x="1690814" y="5647944"/>
                  </a:lnTo>
                  <a:lnTo>
                    <a:pt x="3205873" y="5647944"/>
                  </a:lnTo>
                  <a:close/>
                </a:path>
              </a:pathLst>
            </a:custGeom>
            <a:solidFill>
              <a:srgbClr val="363D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437296" y="8326443"/>
              <a:ext cx="829310" cy="821690"/>
            </a:xfrm>
            <a:custGeom>
              <a:avLst/>
              <a:gdLst/>
              <a:ahLst/>
              <a:cxnLst/>
              <a:rect l="l" t="t" r="r" b="b"/>
              <a:pathLst>
                <a:path w="829309" h="821690">
                  <a:moveTo>
                    <a:pt x="419015" y="821571"/>
                  </a:moveTo>
                  <a:lnTo>
                    <a:pt x="373648" y="817685"/>
                  </a:lnTo>
                  <a:lnTo>
                    <a:pt x="329721" y="808794"/>
                  </a:lnTo>
                  <a:lnTo>
                    <a:pt x="287558" y="795171"/>
                  </a:lnTo>
                  <a:lnTo>
                    <a:pt x="247482" y="777086"/>
                  </a:lnTo>
                  <a:lnTo>
                    <a:pt x="209817" y="754810"/>
                  </a:lnTo>
                  <a:lnTo>
                    <a:pt x="174886" y="728616"/>
                  </a:lnTo>
                  <a:lnTo>
                    <a:pt x="143013" y="698775"/>
                  </a:lnTo>
                  <a:lnTo>
                    <a:pt x="114523" y="665558"/>
                  </a:lnTo>
                  <a:lnTo>
                    <a:pt x="89737" y="629236"/>
                  </a:lnTo>
                  <a:lnTo>
                    <a:pt x="68981" y="590082"/>
                  </a:lnTo>
                  <a:lnTo>
                    <a:pt x="52578" y="548366"/>
                  </a:lnTo>
                  <a:lnTo>
                    <a:pt x="40851" y="504360"/>
                  </a:lnTo>
                  <a:lnTo>
                    <a:pt x="34125" y="458336"/>
                  </a:lnTo>
                  <a:lnTo>
                    <a:pt x="0" y="69623"/>
                  </a:lnTo>
                  <a:lnTo>
                    <a:pt x="793219" y="0"/>
                  </a:lnTo>
                  <a:lnTo>
                    <a:pt x="827344" y="388762"/>
                  </a:lnTo>
                  <a:lnTo>
                    <a:pt x="828725" y="435254"/>
                  </a:lnTo>
                  <a:lnTo>
                    <a:pt x="824833" y="480629"/>
                  </a:lnTo>
                  <a:lnTo>
                    <a:pt x="815938" y="524562"/>
                  </a:lnTo>
                  <a:lnTo>
                    <a:pt x="802313" y="566731"/>
                  </a:lnTo>
                  <a:lnTo>
                    <a:pt x="784227" y="606812"/>
                  </a:lnTo>
                  <a:lnTo>
                    <a:pt x="761953" y="644481"/>
                  </a:lnTo>
                  <a:lnTo>
                    <a:pt x="735761" y="679414"/>
                  </a:lnTo>
                  <a:lnTo>
                    <a:pt x="705922" y="711289"/>
                  </a:lnTo>
                  <a:lnTo>
                    <a:pt x="672708" y="739781"/>
                  </a:lnTo>
                  <a:lnTo>
                    <a:pt x="636390" y="764567"/>
                  </a:lnTo>
                  <a:lnTo>
                    <a:pt x="597239" y="785324"/>
                  </a:lnTo>
                  <a:lnTo>
                    <a:pt x="555525" y="801727"/>
                  </a:lnTo>
                  <a:lnTo>
                    <a:pt x="511521" y="813454"/>
                  </a:lnTo>
                  <a:lnTo>
                    <a:pt x="465497" y="820181"/>
                  </a:lnTo>
                  <a:lnTo>
                    <a:pt x="419015" y="821571"/>
                  </a:lnTo>
                  <a:close/>
                </a:path>
              </a:pathLst>
            </a:custGeom>
            <a:solidFill>
              <a:srgbClr val="4048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036660" y="5679414"/>
              <a:ext cx="6280785" cy="1884680"/>
            </a:xfrm>
            <a:custGeom>
              <a:avLst/>
              <a:gdLst/>
              <a:ahLst/>
              <a:cxnLst/>
              <a:rect l="l" t="t" r="r" b="b"/>
              <a:pathLst>
                <a:path w="6280784" h="1884679">
                  <a:moveTo>
                    <a:pt x="1842655" y="1249908"/>
                  </a:moveTo>
                  <a:lnTo>
                    <a:pt x="1798815" y="1164043"/>
                  </a:lnTo>
                  <a:lnTo>
                    <a:pt x="1754428" y="1077620"/>
                  </a:lnTo>
                  <a:lnTo>
                    <a:pt x="1709381" y="990434"/>
                  </a:lnTo>
                  <a:lnTo>
                    <a:pt x="1663547" y="902271"/>
                  </a:lnTo>
                  <a:lnTo>
                    <a:pt x="1616811" y="812914"/>
                  </a:lnTo>
                  <a:lnTo>
                    <a:pt x="1569072" y="722147"/>
                  </a:lnTo>
                  <a:lnTo>
                    <a:pt x="1520202" y="629767"/>
                  </a:lnTo>
                  <a:lnTo>
                    <a:pt x="1470088" y="535571"/>
                  </a:lnTo>
                  <a:lnTo>
                    <a:pt x="1418615" y="439331"/>
                  </a:lnTo>
                  <a:lnTo>
                    <a:pt x="1365681" y="340842"/>
                  </a:lnTo>
                  <a:lnTo>
                    <a:pt x="1311148" y="239890"/>
                  </a:lnTo>
                  <a:lnTo>
                    <a:pt x="1245565" y="287274"/>
                  </a:lnTo>
                  <a:lnTo>
                    <a:pt x="1181531" y="334035"/>
                  </a:lnTo>
                  <a:lnTo>
                    <a:pt x="1119035" y="380174"/>
                  </a:lnTo>
                  <a:lnTo>
                    <a:pt x="1058113" y="425704"/>
                  </a:lnTo>
                  <a:lnTo>
                    <a:pt x="998766" y="470611"/>
                  </a:lnTo>
                  <a:lnTo>
                    <a:pt x="941006" y="514908"/>
                  </a:lnTo>
                  <a:lnTo>
                    <a:pt x="884847" y="558584"/>
                  </a:lnTo>
                  <a:lnTo>
                    <a:pt x="830287" y="601649"/>
                  </a:lnTo>
                  <a:lnTo>
                    <a:pt x="777354" y="644105"/>
                  </a:lnTo>
                  <a:lnTo>
                    <a:pt x="726059" y="685965"/>
                  </a:lnTo>
                  <a:lnTo>
                    <a:pt x="676414" y="727202"/>
                  </a:lnTo>
                  <a:lnTo>
                    <a:pt x="628421" y="767829"/>
                  </a:lnTo>
                  <a:lnTo>
                    <a:pt x="582091" y="807859"/>
                  </a:lnTo>
                  <a:lnTo>
                    <a:pt x="537438" y="847280"/>
                  </a:lnTo>
                  <a:lnTo>
                    <a:pt x="494487" y="886104"/>
                  </a:lnTo>
                  <a:lnTo>
                    <a:pt x="453237" y="924331"/>
                  </a:lnTo>
                  <a:lnTo>
                    <a:pt x="413702" y="961948"/>
                  </a:lnTo>
                  <a:lnTo>
                    <a:pt x="375881" y="998969"/>
                  </a:lnTo>
                  <a:lnTo>
                    <a:pt x="339813" y="1035392"/>
                  </a:lnTo>
                  <a:lnTo>
                    <a:pt x="305485" y="1071232"/>
                  </a:lnTo>
                  <a:lnTo>
                    <a:pt x="272923" y="1106462"/>
                  </a:lnTo>
                  <a:lnTo>
                    <a:pt x="242138" y="1141107"/>
                  </a:lnTo>
                  <a:lnTo>
                    <a:pt x="213131" y="1175169"/>
                  </a:lnTo>
                  <a:lnTo>
                    <a:pt x="185915" y="1208633"/>
                  </a:lnTo>
                  <a:lnTo>
                    <a:pt x="160515" y="1241501"/>
                  </a:lnTo>
                  <a:lnTo>
                    <a:pt x="136931" y="1273797"/>
                  </a:lnTo>
                  <a:lnTo>
                    <a:pt x="115176" y="1305496"/>
                  </a:lnTo>
                  <a:lnTo>
                    <a:pt x="77203" y="1367167"/>
                  </a:lnTo>
                  <a:lnTo>
                    <a:pt x="46697" y="1426502"/>
                  </a:lnTo>
                  <a:lnTo>
                    <a:pt x="23736" y="1483525"/>
                  </a:lnTo>
                  <a:lnTo>
                    <a:pt x="8432" y="1538249"/>
                  </a:lnTo>
                  <a:lnTo>
                    <a:pt x="850" y="1590675"/>
                  </a:lnTo>
                  <a:lnTo>
                    <a:pt x="0" y="1616036"/>
                  </a:lnTo>
                  <a:lnTo>
                    <a:pt x="1104" y="1640840"/>
                  </a:lnTo>
                  <a:lnTo>
                    <a:pt x="9296" y="1688731"/>
                  </a:lnTo>
                  <a:lnTo>
                    <a:pt x="25488" y="1734362"/>
                  </a:lnTo>
                  <a:lnTo>
                    <a:pt x="49796" y="1777746"/>
                  </a:lnTo>
                  <a:lnTo>
                    <a:pt x="82308" y="1818906"/>
                  </a:lnTo>
                  <a:lnTo>
                    <a:pt x="111556" y="1843354"/>
                  </a:lnTo>
                  <a:lnTo>
                    <a:pt x="149148" y="1862124"/>
                  </a:lnTo>
                  <a:lnTo>
                    <a:pt x="194703" y="1875218"/>
                  </a:lnTo>
                  <a:lnTo>
                    <a:pt x="247878" y="1882660"/>
                  </a:lnTo>
                  <a:lnTo>
                    <a:pt x="308305" y="1884476"/>
                  </a:lnTo>
                  <a:lnTo>
                    <a:pt x="341122" y="1883270"/>
                  </a:lnTo>
                  <a:lnTo>
                    <a:pt x="411772" y="1876679"/>
                  </a:lnTo>
                  <a:lnTo>
                    <a:pt x="449503" y="1871294"/>
                  </a:lnTo>
                  <a:lnTo>
                    <a:pt x="488772" y="1864512"/>
                  </a:lnTo>
                  <a:lnTo>
                    <a:pt x="529551" y="1856346"/>
                  </a:lnTo>
                  <a:lnTo>
                    <a:pt x="571792" y="1846795"/>
                  </a:lnTo>
                  <a:lnTo>
                    <a:pt x="615442" y="1835848"/>
                  </a:lnTo>
                  <a:lnTo>
                    <a:pt x="660450" y="1823529"/>
                  </a:lnTo>
                  <a:lnTo>
                    <a:pt x="706793" y="1809826"/>
                  </a:lnTo>
                  <a:lnTo>
                    <a:pt x="754405" y="1794738"/>
                  </a:lnTo>
                  <a:lnTo>
                    <a:pt x="803262" y="1778292"/>
                  </a:lnTo>
                  <a:lnTo>
                    <a:pt x="853300" y="1760461"/>
                  </a:lnTo>
                  <a:lnTo>
                    <a:pt x="904481" y="1741258"/>
                  </a:lnTo>
                  <a:lnTo>
                    <a:pt x="956767" y="1720697"/>
                  </a:lnTo>
                  <a:lnTo>
                    <a:pt x="1010107" y="1698777"/>
                  </a:lnTo>
                  <a:lnTo>
                    <a:pt x="1064463" y="1675485"/>
                  </a:lnTo>
                  <a:lnTo>
                    <a:pt x="1119771" y="1650834"/>
                  </a:lnTo>
                  <a:lnTo>
                    <a:pt x="1176007" y="1624825"/>
                  </a:lnTo>
                  <a:lnTo>
                    <a:pt x="1233131" y="1597469"/>
                  </a:lnTo>
                  <a:lnTo>
                    <a:pt x="1291069" y="1568754"/>
                  </a:lnTo>
                  <a:lnTo>
                    <a:pt x="1349806" y="1538693"/>
                  </a:lnTo>
                  <a:lnTo>
                    <a:pt x="1409280" y="1507286"/>
                  </a:lnTo>
                  <a:lnTo>
                    <a:pt x="1469453" y="1474533"/>
                  </a:lnTo>
                  <a:lnTo>
                    <a:pt x="1530286" y="1440434"/>
                  </a:lnTo>
                  <a:lnTo>
                    <a:pt x="1591716" y="1405001"/>
                  </a:lnTo>
                  <a:lnTo>
                    <a:pt x="1653717" y="1368221"/>
                  </a:lnTo>
                  <a:lnTo>
                    <a:pt x="1716239" y="1330121"/>
                  </a:lnTo>
                  <a:lnTo>
                    <a:pt x="1779231" y="1290675"/>
                  </a:lnTo>
                  <a:lnTo>
                    <a:pt x="1842655" y="1249908"/>
                  </a:lnTo>
                  <a:close/>
                </a:path>
                <a:path w="6280784" h="1884679">
                  <a:moveTo>
                    <a:pt x="6280772" y="697191"/>
                  </a:moveTo>
                  <a:lnTo>
                    <a:pt x="6277216" y="640689"/>
                  </a:lnTo>
                  <a:lnTo>
                    <a:pt x="6262992" y="586232"/>
                  </a:lnTo>
                  <a:lnTo>
                    <a:pt x="6238227" y="533730"/>
                  </a:lnTo>
                  <a:lnTo>
                    <a:pt x="6203061" y="483082"/>
                  </a:lnTo>
                  <a:lnTo>
                    <a:pt x="6157607" y="434187"/>
                  </a:lnTo>
                  <a:lnTo>
                    <a:pt x="6102007" y="386981"/>
                  </a:lnTo>
                  <a:lnTo>
                    <a:pt x="6070447" y="363969"/>
                  </a:lnTo>
                  <a:lnTo>
                    <a:pt x="6036399" y="341337"/>
                  </a:lnTo>
                  <a:lnTo>
                    <a:pt x="5999873" y="319087"/>
                  </a:lnTo>
                  <a:lnTo>
                    <a:pt x="5960897" y="297192"/>
                  </a:lnTo>
                  <a:lnTo>
                    <a:pt x="5919482" y="275640"/>
                  </a:lnTo>
                  <a:lnTo>
                    <a:pt x="5875655" y="254419"/>
                  </a:lnTo>
                  <a:lnTo>
                    <a:pt x="5829414" y="233527"/>
                  </a:lnTo>
                  <a:lnTo>
                    <a:pt x="5780786" y="212953"/>
                  </a:lnTo>
                  <a:lnTo>
                    <a:pt x="5729783" y="192671"/>
                  </a:lnTo>
                  <a:lnTo>
                    <a:pt x="5676430" y="172681"/>
                  </a:lnTo>
                  <a:lnTo>
                    <a:pt x="5620740" y="152971"/>
                  </a:lnTo>
                  <a:lnTo>
                    <a:pt x="5562727" y="133527"/>
                  </a:lnTo>
                  <a:lnTo>
                    <a:pt x="5502402" y="114338"/>
                  </a:lnTo>
                  <a:lnTo>
                    <a:pt x="5439791" y="95389"/>
                  </a:lnTo>
                  <a:lnTo>
                    <a:pt x="5374906" y="76669"/>
                  </a:lnTo>
                  <a:lnTo>
                    <a:pt x="5307774" y="58166"/>
                  </a:lnTo>
                  <a:lnTo>
                    <a:pt x="5238394" y="39865"/>
                  </a:lnTo>
                  <a:lnTo>
                    <a:pt x="5166792" y="21767"/>
                  </a:lnTo>
                  <a:lnTo>
                    <a:pt x="5092979" y="3848"/>
                  </a:lnTo>
                  <a:lnTo>
                    <a:pt x="5045570" y="0"/>
                  </a:lnTo>
                  <a:lnTo>
                    <a:pt x="4998529" y="6540"/>
                  </a:lnTo>
                  <a:lnTo>
                    <a:pt x="4951019" y="16598"/>
                  </a:lnTo>
                  <a:lnTo>
                    <a:pt x="4902212" y="23266"/>
                  </a:lnTo>
                  <a:lnTo>
                    <a:pt x="4851247" y="19646"/>
                  </a:lnTo>
                  <a:lnTo>
                    <a:pt x="4817440" y="455879"/>
                  </a:lnTo>
                  <a:lnTo>
                    <a:pt x="4810226" y="552043"/>
                  </a:lnTo>
                  <a:lnTo>
                    <a:pt x="4803419" y="646353"/>
                  </a:lnTo>
                  <a:lnTo>
                    <a:pt x="4796955" y="740460"/>
                  </a:lnTo>
                  <a:lnTo>
                    <a:pt x="4793856" y="787946"/>
                  </a:lnTo>
                  <a:lnTo>
                    <a:pt x="4790808" y="836015"/>
                  </a:lnTo>
                  <a:lnTo>
                    <a:pt x="4787836" y="884847"/>
                  </a:lnTo>
                  <a:lnTo>
                    <a:pt x="4784928" y="934681"/>
                  </a:lnTo>
                  <a:lnTo>
                    <a:pt x="4782070" y="985685"/>
                  </a:lnTo>
                  <a:lnTo>
                    <a:pt x="4855108" y="996607"/>
                  </a:lnTo>
                  <a:lnTo>
                    <a:pt x="4926977" y="1006246"/>
                  </a:lnTo>
                  <a:lnTo>
                    <a:pt x="4997628" y="1014628"/>
                  </a:lnTo>
                  <a:lnTo>
                    <a:pt x="5066995" y="1021778"/>
                  </a:lnTo>
                  <a:lnTo>
                    <a:pt x="5135029" y="1027722"/>
                  </a:lnTo>
                  <a:lnTo>
                    <a:pt x="5201678" y="1032471"/>
                  </a:lnTo>
                  <a:lnTo>
                    <a:pt x="5266868" y="1036053"/>
                  </a:lnTo>
                  <a:lnTo>
                    <a:pt x="5330558" y="1038479"/>
                  </a:lnTo>
                  <a:lnTo>
                    <a:pt x="5392686" y="1039787"/>
                  </a:lnTo>
                  <a:lnTo>
                    <a:pt x="5453189" y="1039977"/>
                  </a:lnTo>
                  <a:lnTo>
                    <a:pt x="5512016" y="1039075"/>
                  </a:lnTo>
                  <a:lnTo>
                    <a:pt x="5569102" y="1037120"/>
                  </a:lnTo>
                  <a:lnTo>
                    <a:pt x="5624398" y="1034110"/>
                  </a:lnTo>
                  <a:lnTo>
                    <a:pt x="5677852" y="1030071"/>
                  </a:lnTo>
                  <a:lnTo>
                    <a:pt x="5729389" y="1025029"/>
                  </a:lnTo>
                  <a:lnTo>
                    <a:pt x="5778970" y="1018997"/>
                  </a:lnTo>
                  <a:lnTo>
                    <a:pt x="5826518" y="1012012"/>
                  </a:lnTo>
                  <a:lnTo>
                    <a:pt x="5871997" y="1004074"/>
                  </a:lnTo>
                  <a:lnTo>
                    <a:pt x="5915342" y="995222"/>
                  </a:lnTo>
                  <a:lnTo>
                    <a:pt x="5956490" y="985469"/>
                  </a:lnTo>
                  <a:lnTo>
                    <a:pt x="5995378" y="974826"/>
                  </a:lnTo>
                  <a:lnTo>
                    <a:pt x="6031979" y="963333"/>
                  </a:lnTo>
                  <a:lnTo>
                    <a:pt x="6098006" y="937844"/>
                  </a:lnTo>
                  <a:lnTo>
                    <a:pt x="6154115" y="909154"/>
                  </a:lnTo>
                  <a:lnTo>
                    <a:pt x="6199848" y="877430"/>
                  </a:lnTo>
                  <a:lnTo>
                    <a:pt x="6234747" y="842860"/>
                  </a:lnTo>
                  <a:lnTo>
                    <a:pt x="6258357" y="805586"/>
                  </a:lnTo>
                  <a:lnTo>
                    <a:pt x="6273508" y="755840"/>
                  </a:lnTo>
                  <a:lnTo>
                    <a:pt x="6278499" y="726236"/>
                  </a:lnTo>
                  <a:lnTo>
                    <a:pt x="6280772" y="697191"/>
                  </a:lnTo>
                  <a:close/>
                </a:path>
              </a:pathLst>
            </a:custGeom>
            <a:solidFill>
              <a:srgbClr val="BC81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054975" y="5391824"/>
              <a:ext cx="4087495" cy="2743200"/>
            </a:xfrm>
            <a:custGeom>
              <a:avLst/>
              <a:gdLst/>
              <a:ahLst/>
              <a:cxnLst/>
              <a:rect l="l" t="t" r="r" b="b"/>
              <a:pathLst>
                <a:path w="4087494" h="2743200">
                  <a:moveTo>
                    <a:pt x="719849" y="2742958"/>
                  </a:moveTo>
                  <a:lnTo>
                    <a:pt x="661782" y="1907283"/>
                  </a:lnTo>
                  <a:lnTo>
                    <a:pt x="339611" y="1976661"/>
                  </a:lnTo>
                  <a:lnTo>
                    <a:pt x="0" y="556446"/>
                  </a:lnTo>
                  <a:lnTo>
                    <a:pt x="599070" y="254359"/>
                  </a:lnTo>
                  <a:lnTo>
                    <a:pt x="1004663" y="95701"/>
                  </a:lnTo>
                  <a:lnTo>
                    <a:pt x="1402090" y="28303"/>
                  </a:lnTo>
                  <a:lnTo>
                    <a:pt x="1976664" y="0"/>
                  </a:lnTo>
                  <a:lnTo>
                    <a:pt x="2652028" y="32992"/>
                  </a:lnTo>
                  <a:lnTo>
                    <a:pt x="3334634" y="134496"/>
                  </a:lnTo>
                  <a:lnTo>
                    <a:pt x="3862780" y="241562"/>
                  </a:lnTo>
                  <a:lnTo>
                    <a:pt x="4074763" y="291240"/>
                  </a:lnTo>
                  <a:lnTo>
                    <a:pt x="4086873" y="1581917"/>
                  </a:lnTo>
                  <a:lnTo>
                    <a:pt x="3587593" y="1639969"/>
                  </a:lnTo>
                  <a:lnTo>
                    <a:pt x="3692127" y="2592042"/>
                  </a:lnTo>
                  <a:lnTo>
                    <a:pt x="719849" y="27429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356355" y="3670581"/>
              <a:ext cx="976630" cy="2769235"/>
            </a:xfrm>
            <a:custGeom>
              <a:avLst/>
              <a:gdLst/>
              <a:ahLst/>
              <a:cxnLst/>
              <a:rect l="l" t="t" r="r" b="b"/>
              <a:pathLst>
                <a:path w="976630" h="2769235">
                  <a:moveTo>
                    <a:pt x="952376" y="2769072"/>
                  </a:moveTo>
                  <a:lnTo>
                    <a:pt x="907749" y="2743292"/>
                  </a:lnTo>
                  <a:lnTo>
                    <a:pt x="863158" y="2720230"/>
                  </a:lnTo>
                  <a:lnTo>
                    <a:pt x="818598" y="2699597"/>
                  </a:lnTo>
                  <a:lnTo>
                    <a:pt x="774067" y="2681110"/>
                  </a:lnTo>
                  <a:lnTo>
                    <a:pt x="729561" y="2664481"/>
                  </a:lnTo>
                  <a:lnTo>
                    <a:pt x="685075" y="2649424"/>
                  </a:lnTo>
                  <a:lnTo>
                    <a:pt x="640606" y="2635654"/>
                  </a:lnTo>
                  <a:lnTo>
                    <a:pt x="596150" y="2622885"/>
                  </a:lnTo>
                  <a:lnTo>
                    <a:pt x="551704" y="2610831"/>
                  </a:lnTo>
                  <a:lnTo>
                    <a:pt x="507265" y="2599205"/>
                  </a:lnTo>
                  <a:lnTo>
                    <a:pt x="462827" y="2587721"/>
                  </a:lnTo>
                  <a:lnTo>
                    <a:pt x="418387" y="2576095"/>
                  </a:lnTo>
                  <a:lnTo>
                    <a:pt x="373943" y="2564039"/>
                  </a:lnTo>
                  <a:lnTo>
                    <a:pt x="329489" y="2551268"/>
                  </a:lnTo>
                  <a:lnTo>
                    <a:pt x="285023" y="2537495"/>
                  </a:lnTo>
                  <a:lnTo>
                    <a:pt x="240541" y="2522435"/>
                  </a:lnTo>
                  <a:lnTo>
                    <a:pt x="196038" y="2505802"/>
                  </a:lnTo>
                  <a:lnTo>
                    <a:pt x="151512" y="2487310"/>
                  </a:lnTo>
                  <a:lnTo>
                    <a:pt x="106958" y="2466672"/>
                  </a:lnTo>
                  <a:lnTo>
                    <a:pt x="62372" y="2443604"/>
                  </a:lnTo>
                  <a:lnTo>
                    <a:pt x="17752" y="2417818"/>
                  </a:lnTo>
                  <a:lnTo>
                    <a:pt x="14099" y="2350676"/>
                  </a:lnTo>
                  <a:lnTo>
                    <a:pt x="10716" y="2272416"/>
                  </a:lnTo>
                  <a:lnTo>
                    <a:pt x="9149" y="2229562"/>
                  </a:lnTo>
                  <a:lnTo>
                    <a:pt x="7674" y="2184463"/>
                  </a:lnTo>
                  <a:lnTo>
                    <a:pt x="6303" y="2137296"/>
                  </a:lnTo>
                  <a:lnTo>
                    <a:pt x="5042" y="2088240"/>
                  </a:lnTo>
                  <a:lnTo>
                    <a:pt x="3901" y="2037474"/>
                  </a:lnTo>
                  <a:lnTo>
                    <a:pt x="2889" y="1985174"/>
                  </a:lnTo>
                  <a:lnTo>
                    <a:pt x="2014" y="1931519"/>
                  </a:lnTo>
                  <a:lnTo>
                    <a:pt x="1285" y="1876688"/>
                  </a:lnTo>
                  <a:lnTo>
                    <a:pt x="710" y="1820858"/>
                  </a:lnTo>
                  <a:lnTo>
                    <a:pt x="298" y="1764208"/>
                  </a:lnTo>
                  <a:lnTo>
                    <a:pt x="59" y="1706915"/>
                  </a:lnTo>
                  <a:lnTo>
                    <a:pt x="0" y="1649157"/>
                  </a:lnTo>
                  <a:lnTo>
                    <a:pt x="130" y="1591114"/>
                  </a:lnTo>
                  <a:lnTo>
                    <a:pt x="458" y="1532962"/>
                  </a:lnTo>
                  <a:lnTo>
                    <a:pt x="992" y="1474880"/>
                  </a:lnTo>
                  <a:lnTo>
                    <a:pt x="1742" y="1417046"/>
                  </a:lnTo>
                  <a:lnTo>
                    <a:pt x="2716" y="1359638"/>
                  </a:lnTo>
                  <a:lnTo>
                    <a:pt x="3922" y="1302834"/>
                  </a:lnTo>
                  <a:lnTo>
                    <a:pt x="5370" y="1246813"/>
                  </a:lnTo>
                  <a:lnTo>
                    <a:pt x="7068" y="1191752"/>
                  </a:lnTo>
                  <a:lnTo>
                    <a:pt x="9025" y="1137829"/>
                  </a:lnTo>
                  <a:lnTo>
                    <a:pt x="11582" y="1080863"/>
                  </a:lnTo>
                  <a:lnTo>
                    <a:pt x="14846" y="1022144"/>
                  </a:lnTo>
                  <a:lnTo>
                    <a:pt x="18786" y="962024"/>
                  </a:lnTo>
                  <a:lnTo>
                    <a:pt x="23375" y="900857"/>
                  </a:lnTo>
                  <a:lnTo>
                    <a:pt x="28583" y="838995"/>
                  </a:lnTo>
                  <a:lnTo>
                    <a:pt x="34381" y="776793"/>
                  </a:lnTo>
                  <a:lnTo>
                    <a:pt x="40740" y="714603"/>
                  </a:lnTo>
                  <a:lnTo>
                    <a:pt x="47631" y="652779"/>
                  </a:lnTo>
                  <a:lnTo>
                    <a:pt x="55025" y="591674"/>
                  </a:lnTo>
                  <a:lnTo>
                    <a:pt x="62893" y="531641"/>
                  </a:lnTo>
                  <a:lnTo>
                    <a:pt x="71206" y="473034"/>
                  </a:lnTo>
                  <a:lnTo>
                    <a:pt x="79935" y="416205"/>
                  </a:lnTo>
                  <a:lnTo>
                    <a:pt x="89050" y="361507"/>
                  </a:lnTo>
                  <a:lnTo>
                    <a:pt x="98524" y="309295"/>
                  </a:lnTo>
                  <a:lnTo>
                    <a:pt x="108326" y="259921"/>
                  </a:lnTo>
                  <a:lnTo>
                    <a:pt x="118428" y="213739"/>
                  </a:lnTo>
                  <a:lnTo>
                    <a:pt x="128800" y="171101"/>
                  </a:lnTo>
                  <a:lnTo>
                    <a:pt x="139415" y="132362"/>
                  </a:lnTo>
                  <a:lnTo>
                    <a:pt x="161252" y="67989"/>
                  </a:lnTo>
                  <a:lnTo>
                    <a:pt x="183708" y="23448"/>
                  </a:lnTo>
                  <a:lnTo>
                    <a:pt x="218043" y="0"/>
                  </a:lnTo>
                  <a:lnTo>
                    <a:pt x="236301" y="7375"/>
                  </a:lnTo>
                  <a:lnTo>
                    <a:pt x="261264" y="50329"/>
                  </a:lnTo>
                  <a:lnTo>
                    <a:pt x="274067" y="136683"/>
                  </a:lnTo>
                  <a:lnTo>
                    <a:pt x="277125" y="198309"/>
                  </a:lnTo>
                  <a:lnTo>
                    <a:pt x="278603" y="273393"/>
                  </a:lnTo>
                  <a:lnTo>
                    <a:pt x="278988" y="362805"/>
                  </a:lnTo>
                  <a:lnTo>
                    <a:pt x="294331" y="350757"/>
                  </a:lnTo>
                  <a:lnTo>
                    <a:pt x="319070" y="338161"/>
                  </a:lnTo>
                  <a:lnTo>
                    <a:pt x="350613" y="330999"/>
                  </a:lnTo>
                  <a:lnTo>
                    <a:pt x="386365" y="335250"/>
                  </a:lnTo>
                  <a:lnTo>
                    <a:pt x="428861" y="359147"/>
                  </a:lnTo>
                  <a:lnTo>
                    <a:pt x="451306" y="389116"/>
                  </a:lnTo>
                  <a:lnTo>
                    <a:pt x="460513" y="415748"/>
                  </a:lnTo>
                  <a:lnTo>
                    <a:pt x="463294" y="429634"/>
                  </a:lnTo>
                  <a:lnTo>
                    <a:pt x="473503" y="419077"/>
                  </a:lnTo>
                  <a:lnTo>
                    <a:pt x="495912" y="401153"/>
                  </a:lnTo>
                  <a:lnTo>
                    <a:pt x="527238" y="385554"/>
                  </a:lnTo>
                  <a:lnTo>
                    <a:pt x="564200" y="381976"/>
                  </a:lnTo>
                  <a:lnTo>
                    <a:pt x="603041" y="393695"/>
                  </a:lnTo>
                  <a:lnTo>
                    <a:pt x="632781" y="414538"/>
                  </a:lnTo>
                  <a:lnTo>
                    <a:pt x="653862" y="442120"/>
                  </a:lnTo>
                  <a:lnTo>
                    <a:pt x="666723" y="474055"/>
                  </a:lnTo>
                  <a:lnTo>
                    <a:pt x="680271" y="461470"/>
                  </a:lnTo>
                  <a:lnTo>
                    <a:pt x="703545" y="445673"/>
                  </a:lnTo>
                  <a:lnTo>
                    <a:pt x="734100" y="433672"/>
                  </a:lnTo>
                  <a:lnTo>
                    <a:pt x="769491" y="432477"/>
                  </a:lnTo>
                  <a:lnTo>
                    <a:pt x="806054" y="445720"/>
                  </a:lnTo>
                  <a:lnTo>
                    <a:pt x="836792" y="470133"/>
                  </a:lnTo>
                  <a:lnTo>
                    <a:pt x="857464" y="502929"/>
                  </a:lnTo>
                  <a:lnTo>
                    <a:pt x="863826" y="541325"/>
                  </a:lnTo>
                  <a:lnTo>
                    <a:pt x="862015" y="572741"/>
                  </a:lnTo>
                  <a:lnTo>
                    <a:pt x="856788" y="658244"/>
                  </a:lnTo>
                  <a:lnTo>
                    <a:pt x="853774" y="709240"/>
                  </a:lnTo>
                  <a:lnTo>
                    <a:pt x="850762" y="763671"/>
                  </a:lnTo>
                  <a:lnTo>
                    <a:pt x="847952" y="819993"/>
                  </a:lnTo>
                  <a:lnTo>
                    <a:pt x="845546" y="876659"/>
                  </a:lnTo>
                  <a:lnTo>
                    <a:pt x="843743" y="932124"/>
                  </a:lnTo>
                  <a:lnTo>
                    <a:pt x="842746" y="984842"/>
                  </a:lnTo>
                  <a:lnTo>
                    <a:pt x="842754" y="1033267"/>
                  </a:lnTo>
                  <a:lnTo>
                    <a:pt x="843969" y="1075855"/>
                  </a:lnTo>
                  <a:lnTo>
                    <a:pt x="848051" y="1132879"/>
                  </a:lnTo>
                  <a:lnTo>
                    <a:pt x="855110" y="1203151"/>
                  </a:lnTo>
                  <a:lnTo>
                    <a:pt x="859587" y="1242759"/>
                  </a:lnTo>
                  <a:lnTo>
                    <a:pt x="864607" y="1285085"/>
                  </a:lnTo>
                  <a:lnTo>
                    <a:pt x="870103" y="1329930"/>
                  </a:lnTo>
                  <a:lnTo>
                    <a:pt x="902354" y="1585010"/>
                  </a:lnTo>
                  <a:lnTo>
                    <a:pt x="909288" y="1640810"/>
                  </a:lnTo>
                  <a:lnTo>
                    <a:pt x="916227" y="1697743"/>
                  </a:lnTo>
                  <a:lnTo>
                    <a:pt x="923103" y="1755609"/>
                  </a:lnTo>
                  <a:lnTo>
                    <a:pt x="929849" y="1814212"/>
                  </a:lnTo>
                  <a:lnTo>
                    <a:pt x="936398" y="1873353"/>
                  </a:lnTo>
                  <a:lnTo>
                    <a:pt x="942682" y="1932834"/>
                  </a:lnTo>
                  <a:lnTo>
                    <a:pt x="948635" y="1992456"/>
                  </a:lnTo>
                  <a:lnTo>
                    <a:pt x="954188" y="2052022"/>
                  </a:lnTo>
                  <a:lnTo>
                    <a:pt x="959275" y="2111334"/>
                  </a:lnTo>
                  <a:lnTo>
                    <a:pt x="963829" y="2170192"/>
                  </a:lnTo>
                  <a:lnTo>
                    <a:pt x="967782" y="2228401"/>
                  </a:lnTo>
                  <a:lnTo>
                    <a:pt x="971066" y="2285760"/>
                  </a:lnTo>
                  <a:lnTo>
                    <a:pt x="973616" y="2342072"/>
                  </a:lnTo>
                  <a:lnTo>
                    <a:pt x="975363" y="2397139"/>
                  </a:lnTo>
                  <a:lnTo>
                    <a:pt x="976240" y="2450762"/>
                  </a:lnTo>
                  <a:lnTo>
                    <a:pt x="976180" y="2502744"/>
                  </a:lnTo>
                  <a:lnTo>
                    <a:pt x="975116" y="2552887"/>
                  </a:lnTo>
                  <a:lnTo>
                    <a:pt x="972980" y="2600992"/>
                  </a:lnTo>
                  <a:lnTo>
                    <a:pt x="969705" y="2646861"/>
                  </a:lnTo>
                  <a:lnTo>
                    <a:pt x="965224" y="2690296"/>
                  </a:lnTo>
                  <a:lnTo>
                    <a:pt x="959470" y="2731099"/>
                  </a:lnTo>
                  <a:lnTo>
                    <a:pt x="952376" y="2769072"/>
                  </a:lnTo>
                  <a:close/>
                </a:path>
              </a:pathLst>
            </a:custGeom>
            <a:solidFill>
              <a:srgbClr val="BC81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350276" y="4158906"/>
              <a:ext cx="774065" cy="1804670"/>
            </a:xfrm>
            <a:custGeom>
              <a:avLst/>
              <a:gdLst/>
              <a:ahLst/>
              <a:cxnLst/>
              <a:rect l="l" t="t" r="r" b="b"/>
              <a:pathLst>
                <a:path w="774065" h="1804670">
                  <a:moveTo>
                    <a:pt x="201561" y="19278"/>
                  </a:moveTo>
                  <a:lnTo>
                    <a:pt x="199847" y="16675"/>
                  </a:lnTo>
                  <a:lnTo>
                    <a:pt x="117970" y="0"/>
                  </a:lnTo>
                  <a:lnTo>
                    <a:pt x="115366" y="1714"/>
                  </a:lnTo>
                  <a:lnTo>
                    <a:pt x="114287" y="7010"/>
                  </a:lnTo>
                  <a:lnTo>
                    <a:pt x="116001" y="9613"/>
                  </a:lnTo>
                  <a:lnTo>
                    <a:pt x="195237" y="25742"/>
                  </a:lnTo>
                  <a:lnTo>
                    <a:pt x="196215" y="25844"/>
                  </a:lnTo>
                  <a:lnTo>
                    <a:pt x="198475" y="25844"/>
                  </a:lnTo>
                  <a:lnTo>
                    <a:pt x="200533" y="24231"/>
                  </a:lnTo>
                  <a:lnTo>
                    <a:pt x="201561" y="19278"/>
                  </a:lnTo>
                  <a:close/>
                </a:path>
                <a:path w="774065" h="1804670">
                  <a:moveTo>
                    <a:pt x="395922" y="58597"/>
                  </a:moveTo>
                  <a:lnTo>
                    <a:pt x="394208" y="55994"/>
                  </a:lnTo>
                  <a:lnTo>
                    <a:pt x="312318" y="39331"/>
                  </a:lnTo>
                  <a:lnTo>
                    <a:pt x="309727" y="41046"/>
                  </a:lnTo>
                  <a:lnTo>
                    <a:pt x="308648" y="46342"/>
                  </a:lnTo>
                  <a:lnTo>
                    <a:pt x="310362" y="48933"/>
                  </a:lnTo>
                  <a:lnTo>
                    <a:pt x="389597" y="65062"/>
                  </a:lnTo>
                  <a:lnTo>
                    <a:pt x="390575" y="65163"/>
                  </a:lnTo>
                  <a:lnTo>
                    <a:pt x="392874" y="65163"/>
                  </a:lnTo>
                  <a:lnTo>
                    <a:pt x="394893" y="63550"/>
                  </a:lnTo>
                  <a:lnTo>
                    <a:pt x="395922" y="58597"/>
                  </a:lnTo>
                  <a:close/>
                </a:path>
                <a:path w="774065" h="1804670">
                  <a:moveTo>
                    <a:pt x="594296" y="96443"/>
                  </a:moveTo>
                  <a:lnTo>
                    <a:pt x="592582" y="93853"/>
                  </a:lnTo>
                  <a:lnTo>
                    <a:pt x="510705" y="77177"/>
                  </a:lnTo>
                  <a:lnTo>
                    <a:pt x="508101" y="78892"/>
                  </a:lnTo>
                  <a:lnTo>
                    <a:pt x="507022" y="84188"/>
                  </a:lnTo>
                  <a:lnTo>
                    <a:pt x="508736" y="86791"/>
                  </a:lnTo>
                  <a:lnTo>
                    <a:pt x="587971" y="102920"/>
                  </a:lnTo>
                  <a:lnTo>
                    <a:pt x="588949" y="103022"/>
                  </a:lnTo>
                  <a:lnTo>
                    <a:pt x="591210" y="103022"/>
                  </a:lnTo>
                  <a:lnTo>
                    <a:pt x="593267" y="101447"/>
                  </a:lnTo>
                  <a:lnTo>
                    <a:pt x="594296" y="96443"/>
                  </a:lnTo>
                  <a:close/>
                </a:path>
                <a:path w="774065" h="1804670">
                  <a:moveTo>
                    <a:pt x="599744" y="1798929"/>
                  </a:moveTo>
                  <a:lnTo>
                    <a:pt x="558076" y="1776514"/>
                  </a:lnTo>
                  <a:lnTo>
                    <a:pt x="517994" y="1758467"/>
                  </a:lnTo>
                  <a:lnTo>
                    <a:pt x="476021" y="1740611"/>
                  </a:lnTo>
                  <a:lnTo>
                    <a:pt x="432104" y="1722920"/>
                  </a:lnTo>
                  <a:lnTo>
                    <a:pt x="386232" y="1705381"/>
                  </a:lnTo>
                  <a:lnTo>
                    <a:pt x="338340" y="1687995"/>
                  </a:lnTo>
                  <a:lnTo>
                    <a:pt x="288404" y="1670735"/>
                  </a:lnTo>
                  <a:lnTo>
                    <a:pt x="236385" y="1653590"/>
                  </a:lnTo>
                  <a:lnTo>
                    <a:pt x="182245" y="1636547"/>
                  </a:lnTo>
                  <a:lnTo>
                    <a:pt x="125945" y="1619592"/>
                  </a:lnTo>
                  <a:lnTo>
                    <a:pt x="67449" y="1602714"/>
                  </a:lnTo>
                  <a:lnTo>
                    <a:pt x="4114" y="1585163"/>
                  </a:lnTo>
                  <a:lnTo>
                    <a:pt x="1422" y="1586725"/>
                  </a:lnTo>
                  <a:lnTo>
                    <a:pt x="0" y="1591919"/>
                  </a:lnTo>
                  <a:lnTo>
                    <a:pt x="1562" y="1594624"/>
                  </a:lnTo>
                  <a:lnTo>
                    <a:pt x="64744" y="1612125"/>
                  </a:lnTo>
                  <a:lnTo>
                    <a:pt x="123101" y="1628952"/>
                  </a:lnTo>
                  <a:lnTo>
                    <a:pt x="179247" y="1645856"/>
                  </a:lnTo>
                  <a:lnTo>
                    <a:pt x="233235" y="1662849"/>
                  </a:lnTo>
                  <a:lnTo>
                    <a:pt x="285102" y="1679943"/>
                  </a:lnTo>
                  <a:lnTo>
                    <a:pt x="334886" y="1697151"/>
                  </a:lnTo>
                  <a:lnTo>
                    <a:pt x="382625" y="1714500"/>
                  </a:lnTo>
                  <a:lnTo>
                    <a:pt x="428358" y="1731975"/>
                  </a:lnTo>
                  <a:lnTo>
                    <a:pt x="472122" y="1749615"/>
                  </a:lnTo>
                  <a:lnTo>
                    <a:pt x="513956" y="1767420"/>
                  </a:lnTo>
                  <a:lnTo>
                    <a:pt x="553897" y="1785404"/>
                  </a:lnTo>
                  <a:lnTo>
                    <a:pt x="592683" y="1803933"/>
                  </a:lnTo>
                  <a:lnTo>
                    <a:pt x="593420" y="1804085"/>
                  </a:lnTo>
                  <a:lnTo>
                    <a:pt x="595960" y="1804085"/>
                  </a:lnTo>
                  <a:lnTo>
                    <a:pt x="597687" y="1803095"/>
                  </a:lnTo>
                  <a:lnTo>
                    <a:pt x="599744" y="1798929"/>
                  </a:lnTo>
                  <a:close/>
                </a:path>
                <a:path w="774065" h="1804670">
                  <a:moveTo>
                    <a:pt x="773455" y="134493"/>
                  </a:moveTo>
                  <a:lnTo>
                    <a:pt x="771791" y="131902"/>
                  </a:lnTo>
                  <a:lnTo>
                    <a:pt x="689902" y="115227"/>
                  </a:lnTo>
                  <a:lnTo>
                    <a:pt x="687311" y="116941"/>
                  </a:lnTo>
                  <a:lnTo>
                    <a:pt x="686181" y="122237"/>
                  </a:lnTo>
                  <a:lnTo>
                    <a:pt x="687895" y="124841"/>
                  </a:lnTo>
                  <a:lnTo>
                    <a:pt x="767130" y="140970"/>
                  </a:lnTo>
                  <a:lnTo>
                    <a:pt x="768108" y="141071"/>
                  </a:lnTo>
                  <a:lnTo>
                    <a:pt x="770420" y="141071"/>
                  </a:lnTo>
                  <a:lnTo>
                    <a:pt x="772477" y="139496"/>
                  </a:lnTo>
                  <a:lnTo>
                    <a:pt x="773455" y="134493"/>
                  </a:lnTo>
                  <a:close/>
                </a:path>
              </a:pathLst>
            </a:custGeom>
            <a:solidFill>
              <a:srgbClr val="363D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469460" y="7469342"/>
              <a:ext cx="2923540" cy="1950720"/>
            </a:xfrm>
            <a:custGeom>
              <a:avLst/>
              <a:gdLst/>
              <a:ahLst/>
              <a:cxnLst/>
              <a:rect l="l" t="t" r="r" b="b"/>
              <a:pathLst>
                <a:path w="2923540" h="1950720">
                  <a:moveTo>
                    <a:pt x="764688" y="1950528"/>
                  </a:moveTo>
                  <a:lnTo>
                    <a:pt x="249728" y="1941556"/>
                  </a:lnTo>
                  <a:lnTo>
                    <a:pt x="187562" y="1829423"/>
                  </a:lnTo>
                  <a:lnTo>
                    <a:pt x="637934" y="1579760"/>
                  </a:lnTo>
                  <a:lnTo>
                    <a:pt x="512542" y="1353583"/>
                  </a:lnTo>
                  <a:lnTo>
                    <a:pt x="62170" y="1603246"/>
                  </a:lnTo>
                  <a:lnTo>
                    <a:pt x="0" y="1491113"/>
                  </a:lnTo>
                  <a:lnTo>
                    <a:pt x="265246" y="1049643"/>
                  </a:lnTo>
                  <a:lnTo>
                    <a:pt x="780201" y="1058616"/>
                  </a:lnTo>
                  <a:lnTo>
                    <a:pt x="818239" y="1127209"/>
                  </a:lnTo>
                  <a:lnTo>
                    <a:pt x="1931448" y="510112"/>
                  </a:lnTo>
                  <a:lnTo>
                    <a:pt x="1893410" y="441470"/>
                  </a:lnTo>
                  <a:lnTo>
                    <a:pt x="2158637" y="0"/>
                  </a:lnTo>
                  <a:lnTo>
                    <a:pt x="2673592" y="8972"/>
                  </a:lnTo>
                  <a:lnTo>
                    <a:pt x="2735763" y="121105"/>
                  </a:lnTo>
                  <a:lnTo>
                    <a:pt x="2285366" y="370768"/>
                  </a:lnTo>
                  <a:lnTo>
                    <a:pt x="2410757" y="596945"/>
                  </a:lnTo>
                  <a:lnTo>
                    <a:pt x="2861144" y="347282"/>
                  </a:lnTo>
                  <a:lnTo>
                    <a:pt x="2923315" y="459415"/>
                  </a:lnTo>
                  <a:lnTo>
                    <a:pt x="2658078" y="900885"/>
                  </a:lnTo>
                  <a:lnTo>
                    <a:pt x="2143123" y="891912"/>
                  </a:lnTo>
                  <a:lnTo>
                    <a:pt x="2105066" y="823270"/>
                  </a:lnTo>
                  <a:lnTo>
                    <a:pt x="991877" y="1440416"/>
                  </a:lnTo>
                  <a:lnTo>
                    <a:pt x="1029915" y="1509058"/>
                  </a:lnTo>
                  <a:lnTo>
                    <a:pt x="764688" y="1950528"/>
                  </a:lnTo>
                  <a:close/>
                </a:path>
              </a:pathLst>
            </a:custGeom>
            <a:solidFill>
              <a:srgbClr val="D3B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132796" y="6651661"/>
              <a:ext cx="2213610" cy="2186940"/>
            </a:xfrm>
            <a:custGeom>
              <a:avLst/>
              <a:gdLst/>
              <a:ahLst/>
              <a:cxnLst/>
              <a:rect l="l" t="t" r="r" b="b"/>
              <a:pathLst>
                <a:path w="2213609" h="2186940">
                  <a:moveTo>
                    <a:pt x="1679726" y="2186450"/>
                  </a:moveTo>
                  <a:lnTo>
                    <a:pt x="1608274" y="2148677"/>
                  </a:lnTo>
                  <a:lnTo>
                    <a:pt x="1569494" y="2106699"/>
                  </a:lnTo>
                  <a:lnTo>
                    <a:pt x="1527209" y="2048736"/>
                  </a:lnTo>
                  <a:lnTo>
                    <a:pt x="1495124" y="1995665"/>
                  </a:lnTo>
                  <a:lnTo>
                    <a:pt x="1469692" y="1943284"/>
                  </a:lnTo>
                  <a:lnTo>
                    <a:pt x="1450004" y="1892413"/>
                  </a:lnTo>
                  <a:lnTo>
                    <a:pt x="1435153" y="1843876"/>
                  </a:lnTo>
                  <a:lnTo>
                    <a:pt x="1424229" y="1798493"/>
                  </a:lnTo>
                  <a:lnTo>
                    <a:pt x="1416324" y="1757086"/>
                  </a:lnTo>
                  <a:lnTo>
                    <a:pt x="1410516" y="1720428"/>
                  </a:lnTo>
                  <a:lnTo>
                    <a:pt x="758557" y="1318967"/>
                  </a:lnTo>
                  <a:lnTo>
                    <a:pt x="634017" y="1242634"/>
                  </a:lnTo>
                  <a:lnTo>
                    <a:pt x="511717" y="1168050"/>
                  </a:lnTo>
                  <a:lnTo>
                    <a:pt x="430735" y="1118928"/>
                  </a:lnTo>
                  <a:lnTo>
                    <a:pt x="349712" y="1070025"/>
                  </a:lnTo>
                  <a:lnTo>
                    <a:pt x="268230" y="1021119"/>
                  </a:lnTo>
                  <a:lnTo>
                    <a:pt x="185876" y="971987"/>
                  </a:lnTo>
                  <a:lnTo>
                    <a:pt x="102235" y="922406"/>
                  </a:lnTo>
                  <a:lnTo>
                    <a:pt x="16891" y="872153"/>
                  </a:lnTo>
                  <a:lnTo>
                    <a:pt x="6537" y="861461"/>
                  </a:lnTo>
                  <a:lnTo>
                    <a:pt x="996" y="844790"/>
                  </a:lnTo>
                  <a:lnTo>
                    <a:pt x="0" y="822624"/>
                  </a:lnTo>
                  <a:lnTo>
                    <a:pt x="3284" y="795446"/>
                  </a:lnTo>
                  <a:lnTo>
                    <a:pt x="21634" y="727987"/>
                  </a:lnTo>
                  <a:lnTo>
                    <a:pt x="36169" y="688671"/>
                  </a:lnTo>
                  <a:lnTo>
                    <a:pt x="53923" y="646277"/>
                  </a:lnTo>
                  <a:lnTo>
                    <a:pt x="74631" y="601286"/>
                  </a:lnTo>
                  <a:lnTo>
                    <a:pt x="98028" y="554182"/>
                  </a:lnTo>
                  <a:lnTo>
                    <a:pt x="123849" y="505448"/>
                  </a:lnTo>
                  <a:lnTo>
                    <a:pt x="151828" y="455568"/>
                  </a:lnTo>
                  <a:lnTo>
                    <a:pt x="181699" y="405024"/>
                  </a:lnTo>
                  <a:lnTo>
                    <a:pt x="213199" y="354300"/>
                  </a:lnTo>
                  <a:lnTo>
                    <a:pt x="246061" y="303879"/>
                  </a:lnTo>
                  <a:lnTo>
                    <a:pt x="280019" y="254244"/>
                  </a:lnTo>
                  <a:lnTo>
                    <a:pt x="314810" y="205878"/>
                  </a:lnTo>
                  <a:lnTo>
                    <a:pt x="350167" y="159264"/>
                  </a:lnTo>
                  <a:lnTo>
                    <a:pt x="385825" y="114887"/>
                  </a:lnTo>
                  <a:lnTo>
                    <a:pt x="421520" y="73228"/>
                  </a:lnTo>
                  <a:lnTo>
                    <a:pt x="456984" y="34771"/>
                  </a:lnTo>
                  <a:lnTo>
                    <a:pt x="491954" y="0"/>
                  </a:lnTo>
                  <a:lnTo>
                    <a:pt x="614222" y="93533"/>
                  </a:lnTo>
                  <a:lnTo>
                    <a:pt x="732434" y="183644"/>
                  </a:lnTo>
                  <a:lnTo>
                    <a:pt x="846489" y="270244"/>
                  </a:lnTo>
                  <a:lnTo>
                    <a:pt x="956208" y="353249"/>
                  </a:lnTo>
                  <a:lnTo>
                    <a:pt x="1112271" y="470826"/>
                  </a:lnTo>
                  <a:lnTo>
                    <a:pt x="1257582" y="579829"/>
                  </a:lnTo>
                  <a:lnTo>
                    <a:pt x="1775982" y="966611"/>
                  </a:lnTo>
                  <a:lnTo>
                    <a:pt x="1849078" y="1021545"/>
                  </a:lnTo>
                  <a:lnTo>
                    <a:pt x="1889658" y="1052346"/>
                  </a:lnTo>
                  <a:lnTo>
                    <a:pt x="1923512" y="1078391"/>
                  </a:lnTo>
                  <a:lnTo>
                    <a:pt x="1971344" y="1117949"/>
                  </a:lnTo>
                  <a:lnTo>
                    <a:pt x="2014109" y="1166188"/>
                  </a:lnTo>
                  <a:lnTo>
                    <a:pt x="2038878" y="1206370"/>
                  </a:lnTo>
                  <a:lnTo>
                    <a:pt x="2055076" y="1246603"/>
                  </a:lnTo>
                  <a:lnTo>
                    <a:pt x="2064375" y="1287173"/>
                  </a:lnTo>
                  <a:lnTo>
                    <a:pt x="2068447" y="1328361"/>
                  </a:lnTo>
                  <a:lnTo>
                    <a:pt x="2068963" y="1370452"/>
                  </a:lnTo>
                  <a:lnTo>
                    <a:pt x="2067594" y="1413729"/>
                  </a:lnTo>
                  <a:lnTo>
                    <a:pt x="2066014" y="1458475"/>
                  </a:lnTo>
                  <a:lnTo>
                    <a:pt x="2065894" y="1504973"/>
                  </a:lnTo>
                  <a:lnTo>
                    <a:pt x="2068905" y="1553507"/>
                  </a:lnTo>
                  <a:lnTo>
                    <a:pt x="2076719" y="1604361"/>
                  </a:lnTo>
                  <a:lnTo>
                    <a:pt x="2091008" y="1657817"/>
                  </a:lnTo>
                  <a:lnTo>
                    <a:pt x="2114496" y="1716498"/>
                  </a:lnTo>
                  <a:lnTo>
                    <a:pt x="2140612" y="1765338"/>
                  </a:lnTo>
                  <a:lnTo>
                    <a:pt x="2166459" y="1806558"/>
                  </a:lnTo>
                  <a:lnTo>
                    <a:pt x="2189143" y="1842378"/>
                  </a:lnTo>
                  <a:lnTo>
                    <a:pt x="2205768" y="1875018"/>
                  </a:lnTo>
                  <a:lnTo>
                    <a:pt x="2213437" y="1906700"/>
                  </a:lnTo>
                  <a:lnTo>
                    <a:pt x="2209256" y="1939643"/>
                  </a:lnTo>
                  <a:lnTo>
                    <a:pt x="2193932" y="1964575"/>
                  </a:lnTo>
                  <a:lnTo>
                    <a:pt x="2166237" y="1986099"/>
                  </a:lnTo>
                  <a:lnTo>
                    <a:pt x="2130002" y="1997383"/>
                  </a:lnTo>
                  <a:lnTo>
                    <a:pt x="2089060" y="1991595"/>
                  </a:lnTo>
                  <a:lnTo>
                    <a:pt x="2047224" y="1961952"/>
                  </a:lnTo>
                  <a:lnTo>
                    <a:pt x="2074341" y="1990778"/>
                  </a:lnTo>
                  <a:lnTo>
                    <a:pt x="2094933" y="2021126"/>
                  </a:lnTo>
                  <a:lnTo>
                    <a:pt x="2100083" y="2052862"/>
                  </a:lnTo>
                  <a:lnTo>
                    <a:pt x="2080874" y="2085852"/>
                  </a:lnTo>
                  <a:lnTo>
                    <a:pt x="2036267" y="2108078"/>
                  </a:lnTo>
                  <a:lnTo>
                    <a:pt x="1989534" y="2105832"/>
                  </a:lnTo>
                  <a:lnTo>
                    <a:pt x="1946130" y="2085604"/>
                  </a:lnTo>
                  <a:lnTo>
                    <a:pt x="1911507" y="2053884"/>
                  </a:lnTo>
                  <a:lnTo>
                    <a:pt x="1927736" y="2086598"/>
                  </a:lnTo>
                  <a:lnTo>
                    <a:pt x="1927259" y="2117832"/>
                  </a:lnTo>
                  <a:lnTo>
                    <a:pt x="1913117" y="2142649"/>
                  </a:lnTo>
                  <a:lnTo>
                    <a:pt x="1888355" y="2156113"/>
                  </a:lnTo>
                  <a:lnTo>
                    <a:pt x="1844093" y="2154833"/>
                  </a:lnTo>
                  <a:lnTo>
                    <a:pt x="1799940" y="2138149"/>
                  </a:lnTo>
                  <a:lnTo>
                    <a:pt x="1761325" y="2113937"/>
                  </a:lnTo>
                  <a:lnTo>
                    <a:pt x="1733677" y="2090069"/>
                  </a:lnTo>
                  <a:lnTo>
                    <a:pt x="1742876" y="2118792"/>
                  </a:lnTo>
                  <a:lnTo>
                    <a:pt x="1742985" y="2146803"/>
                  </a:lnTo>
                  <a:lnTo>
                    <a:pt x="1733670" y="2169712"/>
                  </a:lnTo>
                  <a:lnTo>
                    <a:pt x="1714599" y="2183129"/>
                  </a:lnTo>
                  <a:lnTo>
                    <a:pt x="1679726" y="2186450"/>
                  </a:lnTo>
                  <a:close/>
                </a:path>
              </a:pathLst>
            </a:custGeom>
            <a:solidFill>
              <a:srgbClr val="BC81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705671" y="6721432"/>
              <a:ext cx="651510" cy="494665"/>
            </a:xfrm>
            <a:custGeom>
              <a:avLst/>
              <a:gdLst/>
              <a:ahLst/>
              <a:cxnLst/>
              <a:rect l="l" t="t" r="r" b="b"/>
              <a:pathLst>
                <a:path w="651509" h="494665">
                  <a:moveTo>
                    <a:pt x="646837" y="494520"/>
                  </a:moveTo>
                  <a:lnTo>
                    <a:pt x="644312" y="494520"/>
                  </a:lnTo>
                  <a:lnTo>
                    <a:pt x="643278" y="494177"/>
                  </a:lnTo>
                  <a:lnTo>
                    <a:pt x="476217" y="368721"/>
                  </a:lnTo>
                  <a:lnTo>
                    <a:pt x="314932" y="246990"/>
                  </a:lnTo>
                  <a:lnTo>
                    <a:pt x="157421" y="127503"/>
                  </a:lnTo>
                  <a:lnTo>
                    <a:pt x="421" y="7746"/>
                  </a:lnTo>
                  <a:lnTo>
                    <a:pt x="0" y="4706"/>
                  </a:lnTo>
                  <a:lnTo>
                    <a:pt x="3294" y="392"/>
                  </a:lnTo>
                  <a:lnTo>
                    <a:pt x="6373" y="0"/>
                  </a:lnTo>
                  <a:lnTo>
                    <a:pt x="163360" y="119700"/>
                  </a:lnTo>
                  <a:lnTo>
                    <a:pt x="320850" y="239170"/>
                  </a:lnTo>
                  <a:lnTo>
                    <a:pt x="482114" y="360883"/>
                  </a:lnTo>
                  <a:lnTo>
                    <a:pt x="650461" y="487313"/>
                  </a:lnTo>
                  <a:lnTo>
                    <a:pt x="650902" y="490402"/>
                  </a:lnTo>
                  <a:lnTo>
                    <a:pt x="648294" y="493834"/>
                  </a:lnTo>
                  <a:close/>
                </a:path>
              </a:pathLst>
            </a:custGeom>
            <a:solidFill>
              <a:srgbClr val="363D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084410" y="8439213"/>
              <a:ext cx="97909" cy="17572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925595" y="8518250"/>
              <a:ext cx="131083" cy="1899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760616" y="8524673"/>
              <a:ext cx="111564" cy="2177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577603" y="6509816"/>
              <a:ext cx="70485" cy="527050"/>
            </a:xfrm>
            <a:custGeom>
              <a:avLst/>
              <a:gdLst/>
              <a:ahLst/>
              <a:cxnLst/>
              <a:rect l="l" t="t" r="r" b="b"/>
              <a:pathLst>
                <a:path w="70484" h="527050">
                  <a:moveTo>
                    <a:pt x="65554" y="526881"/>
                  </a:moveTo>
                  <a:lnTo>
                    <a:pt x="62514" y="526881"/>
                  </a:lnTo>
                  <a:lnTo>
                    <a:pt x="60405" y="525066"/>
                  </a:lnTo>
                  <a:lnTo>
                    <a:pt x="0" y="3088"/>
                  </a:lnTo>
                  <a:lnTo>
                    <a:pt x="1912" y="637"/>
                  </a:lnTo>
                  <a:lnTo>
                    <a:pt x="7305" y="0"/>
                  </a:lnTo>
                  <a:lnTo>
                    <a:pt x="9708" y="1961"/>
                  </a:lnTo>
                  <a:lnTo>
                    <a:pt x="70162" y="524135"/>
                  </a:lnTo>
                  <a:lnTo>
                    <a:pt x="68250" y="526537"/>
                  </a:lnTo>
                  <a:close/>
                </a:path>
              </a:pathLst>
            </a:custGeom>
            <a:solidFill>
              <a:srgbClr val="363D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/>
          <p:nvPr/>
        </p:nvSpPr>
        <p:spPr>
          <a:xfrm>
            <a:off x="1028699" y="7071603"/>
            <a:ext cx="6086459" cy="4476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1016000" y="3604845"/>
            <a:ext cx="5535930" cy="326390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 marR="5080">
              <a:lnSpc>
                <a:spcPts val="8180"/>
              </a:lnSpc>
              <a:spcBef>
                <a:spcPts val="1180"/>
              </a:spcBef>
            </a:pPr>
            <a:r>
              <a:rPr sz="7600" spc="-225" dirty="0"/>
              <a:t>System  </a:t>
            </a:r>
            <a:r>
              <a:rPr sz="7600" spc="-595" dirty="0"/>
              <a:t>A</a:t>
            </a:r>
            <a:r>
              <a:rPr sz="7600" spc="85" dirty="0"/>
              <a:t>r</a:t>
            </a:r>
            <a:r>
              <a:rPr sz="7600" spc="-365" dirty="0"/>
              <a:t>c</a:t>
            </a:r>
            <a:r>
              <a:rPr sz="7600" spc="-195" dirty="0"/>
              <a:t>h</a:t>
            </a:r>
            <a:r>
              <a:rPr sz="7600" spc="-150" dirty="0"/>
              <a:t>i</a:t>
            </a:r>
            <a:r>
              <a:rPr sz="7600" spc="140" dirty="0"/>
              <a:t>t</a:t>
            </a:r>
            <a:r>
              <a:rPr sz="7600" spc="-55" dirty="0"/>
              <a:t>e</a:t>
            </a:r>
            <a:r>
              <a:rPr sz="7600" spc="-365" dirty="0"/>
              <a:t>c</a:t>
            </a:r>
            <a:r>
              <a:rPr sz="7600" spc="140" dirty="0"/>
              <a:t>t</a:t>
            </a:r>
            <a:r>
              <a:rPr sz="7600" spc="-195" dirty="0"/>
              <a:t>u</a:t>
            </a:r>
            <a:r>
              <a:rPr sz="7600" spc="85" dirty="0"/>
              <a:t>r</a:t>
            </a:r>
            <a:r>
              <a:rPr sz="7600" spc="15" dirty="0"/>
              <a:t>e  </a:t>
            </a:r>
            <a:r>
              <a:rPr sz="7600" spc="-190" dirty="0"/>
              <a:t>of </a:t>
            </a:r>
            <a:r>
              <a:rPr sz="7600" spc="-10" dirty="0"/>
              <a:t>the</a:t>
            </a:r>
            <a:r>
              <a:rPr sz="7600" spc="-705" dirty="0"/>
              <a:t> </a:t>
            </a:r>
            <a:r>
              <a:rPr sz="7600" spc="-125" dirty="0"/>
              <a:t>app</a:t>
            </a:r>
            <a:endParaRPr sz="7600"/>
          </a:p>
        </p:txBody>
      </p:sp>
      <p:sp>
        <p:nvSpPr>
          <p:cNvPr id="41" name="object 41"/>
          <p:cNvSpPr/>
          <p:nvPr/>
        </p:nvSpPr>
        <p:spPr>
          <a:xfrm>
            <a:off x="0" y="0"/>
            <a:ext cx="2533649" cy="25336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93653" y="0"/>
            <a:ext cx="2194346" cy="219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007675" y="4644237"/>
            <a:ext cx="3333750" cy="2476500"/>
          </a:xfrm>
          <a:custGeom>
            <a:avLst/>
            <a:gdLst/>
            <a:ahLst/>
            <a:cxnLst/>
            <a:rect l="l" t="t" r="r" b="b"/>
            <a:pathLst>
              <a:path w="3333750" h="2476500">
                <a:moveTo>
                  <a:pt x="3333681" y="2476501"/>
                </a:moveTo>
                <a:lnTo>
                  <a:pt x="0" y="2476501"/>
                </a:lnTo>
                <a:lnTo>
                  <a:pt x="0" y="0"/>
                </a:lnTo>
                <a:lnTo>
                  <a:pt x="3333681" y="0"/>
                </a:lnTo>
                <a:lnTo>
                  <a:pt x="3333681" y="2476501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48503" y="8119567"/>
            <a:ext cx="3343275" cy="1333500"/>
          </a:xfrm>
          <a:custGeom>
            <a:avLst/>
            <a:gdLst/>
            <a:ahLst/>
            <a:cxnLst/>
            <a:rect l="l" t="t" r="r" b="b"/>
            <a:pathLst>
              <a:path w="3343275" h="1333500">
                <a:moveTo>
                  <a:pt x="3343210" y="1333500"/>
                </a:moveTo>
                <a:lnTo>
                  <a:pt x="0" y="1333500"/>
                </a:lnTo>
                <a:lnTo>
                  <a:pt x="0" y="0"/>
                </a:lnTo>
                <a:lnTo>
                  <a:pt x="3343210" y="0"/>
                </a:lnTo>
                <a:lnTo>
                  <a:pt x="3343210" y="1333500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94361" y="2157895"/>
            <a:ext cx="2828925" cy="5191760"/>
          </a:xfrm>
          <a:prstGeom prst="rect">
            <a:avLst/>
          </a:prstGeom>
          <a:solidFill>
            <a:srgbClr val="F09C3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6950">
              <a:latin typeface="Times New Roman"/>
              <a:cs typeface="Times New Roman"/>
            </a:endParaRPr>
          </a:p>
          <a:p>
            <a:pPr marL="134620" marR="41910" indent="767080">
              <a:lnSpc>
                <a:spcPct val="117100"/>
              </a:lnSpc>
            </a:pPr>
            <a:r>
              <a:rPr sz="4000" b="1" spc="-180" dirty="0">
                <a:latin typeface="Arial"/>
                <a:cs typeface="Arial"/>
              </a:rPr>
              <a:t>SQL  </a:t>
            </a:r>
            <a:r>
              <a:rPr sz="4000" b="1" spc="85" dirty="0">
                <a:latin typeface="Arial"/>
                <a:cs typeface="Arial"/>
              </a:rPr>
              <a:t>D</a:t>
            </a:r>
            <a:r>
              <a:rPr sz="4000" b="1" spc="-120" dirty="0">
                <a:latin typeface="Arial"/>
                <a:cs typeface="Arial"/>
              </a:rPr>
              <a:t>ATA</a:t>
            </a:r>
            <a:r>
              <a:rPr sz="4000" b="1" spc="-190" dirty="0">
                <a:latin typeface="Arial"/>
                <a:cs typeface="Arial"/>
              </a:rPr>
              <a:t>B</a:t>
            </a:r>
            <a:r>
              <a:rPr sz="4000" b="1" spc="-120" dirty="0">
                <a:latin typeface="Arial"/>
                <a:cs typeface="Arial"/>
              </a:rPr>
              <a:t>A</a:t>
            </a:r>
            <a:r>
              <a:rPr sz="4000" b="1" spc="-459" dirty="0">
                <a:latin typeface="Arial"/>
                <a:cs typeface="Arial"/>
              </a:rPr>
              <a:t>S</a:t>
            </a:r>
            <a:r>
              <a:rPr sz="4000" b="1" spc="-415" dirty="0">
                <a:latin typeface="Arial"/>
                <a:cs typeface="Arial"/>
              </a:rPr>
              <a:t>E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98977" y="5110645"/>
            <a:ext cx="187833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b="1" spc="-55" dirty="0">
                <a:latin typeface="Arial"/>
                <a:cs typeface="Arial"/>
              </a:rPr>
              <a:t>DATA</a:t>
            </a:r>
            <a:r>
              <a:rPr sz="2300" b="1" spc="-95" dirty="0">
                <a:latin typeface="Arial"/>
                <a:cs typeface="Arial"/>
              </a:rPr>
              <a:t> </a:t>
            </a:r>
            <a:r>
              <a:rPr sz="2300" b="1" spc="-85" dirty="0">
                <a:latin typeface="Arial"/>
                <a:cs typeface="Arial"/>
              </a:rPr>
              <a:t>QUERY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51585" y="4753538"/>
            <a:ext cx="2352675" cy="1466850"/>
          </a:xfrm>
          <a:prstGeom prst="rect">
            <a:avLst/>
          </a:prstGeom>
          <a:solidFill>
            <a:srgbClr val="F09C33"/>
          </a:solidFill>
        </p:spPr>
        <p:txBody>
          <a:bodyPr vert="horz" wrap="square" lIns="0" tIns="424815" rIns="0" bIns="0" rtlCol="0">
            <a:spAutoFit/>
          </a:bodyPr>
          <a:lstStyle/>
          <a:p>
            <a:pPr marL="372745">
              <a:lnSpc>
                <a:spcPct val="100000"/>
              </a:lnSpc>
              <a:spcBef>
                <a:spcPts val="3345"/>
              </a:spcBef>
            </a:pPr>
            <a:r>
              <a:rPr sz="3900" b="1" spc="65" dirty="0">
                <a:latin typeface="Arial"/>
                <a:cs typeface="Arial"/>
              </a:rPr>
              <a:t>LOGIN</a:t>
            </a:r>
            <a:endParaRPr sz="3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007675" y="4644237"/>
            <a:ext cx="3333750" cy="2476500"/>
          </a:xfrm>
          <a:prstGeom prst="rect">
            <a:avLst/>
          </a:prstGeom>
        </p:spPr>
        <p:txBody>
          <a:bodyPr vert="horz" wrap="square" lIns="0" tIns="572770" rIns="0" bIns="0" rtlCol="0">
            <a:spAutoFit/>
          </a:bodyPr>
          <a:lstStyle/>
          <a:p>
            <a:pPr marR="88265" algn="ctr">
              <a:lnSpc>
                <a:spcPct val="100000"/>
              </a:lnSpc>
              <a:spcBef>
                <a:spcPts val="4510"/>
              </a:spcBef>
            </a:pPr>
            <a:r>
              <a:rPr sz="4150" b="1" spc="-220" dirty="0">
                <a:latin typeface="Arial"/>
                <a:cs typeface="Arial"/>
              </a:rPr>
              <a:t>PLAYER</a:t>
            </a:r>
            <a:endParaRPr sz="4150">
              <a:latin typeface="Arial"/>
              <a:cs typeface="Arial"/>
            </a:endParaRPr>
          </a:p>
          <a:p>
            <a:pPr marL="40640" algn="ctr">
              <a:lnSpc>
                <a:spcPct val="100000"/>
              </a:lnSpc>
              <a:spcBef>
                <a:spcPts val="745"/>
              </a:spcBef>
            </a:pPr>
            <a:r>
              <a:rPr sz="4050" b="1" spc="-160" dirty="0">
                <a:latin typeface="Arial"/>
                <a:cs typeface="Arial"/>
              </a:rPr>
              <a:t>INTERFACE</a:t>
            </a:r>
            <a:endParaRPr sz="4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01340" y="1870383"/>
            <a:ext cx="1838325" cy="1838325"/>
          </a:xfrm>
          <a:prstGeom prst="rect">
            <a:avLst/>
          </a:prstGeom>
          <a:solidFill>
            <a:srgbClr val="F09C33"/>
          </a:solidFill>
        </p:spPr>
        <p:txBody>
          <a:bodyPr vert="horz" wrap="square" lIns="0" tIns="3028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85"/>
              </a:spcBef>
            </a:pPr>
            <a:r>
              <a:rPr sz="4000" b="1" spc="235" dirty="0">
                <a:latin typeface="Arial"/>
                <a:cs typeface="Arial"/>
              </a:rPr>
              <a:t>MAIN</a:t>
            </a:r>
            <a:endParaRPr sz="4000">
              <a:latin typeface="Arial"/>
              <a:cs typeface="Arial"/>
            </a:endParaRPr>
          </a:p>
          <a:p>
            <a:pPr marL="127635" algn="ctr">
              <a:lnSpc>
                <a:spcPct val="100000"/>
              </a:lnSpc>
              <a:spcBef>
                <a:spcPts val="825"/>
              </a:spcBef>
            </a:pPr>
            <a:r>
              <a:rPr sz="4000" b="1" spc="185" dirty="0">
                <a:latin typeface="Arial"/>
                <a:cs typeface="Arial"/>
              </a:rPr>
              <a:t>UI</a:t>
            </a:r>
            <a:endParaRPr sz="4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68942" y="2074224"/>
            <a:ext cx="4210050" cy="1438275"/>
          </a:xfrm>
          <a:prstGeom prst="rect">
            <a:avLst/>
          </a:prstGeom>
          <a:solidFill>
            <a:srgbClr val="F09C33"/>
          </a:solidFill>
        </p:spPr>
        <p:txBody>
          <a:bodyPr vert="horz" wrap="square" lIns="0" tIns="381635" rIns="0" bIns="0" rtlCol="0">
            <a:spAutoFit/>
          </a:bodyPr>
          <a:lstStyle/>
          <a:p>
            <a:pPr marL="340360">
              <a:lnSpc>
                <a:spcPct val="100000"/>
              </a:lnSpc>
              <a:spcBef>
                <a:spcPts val="3005"/>
              </a:spcBef>
            </a:pPr>
            <a:r>
              <a:rPr sz="3800" b="1" spc="-80" dirty="0">
                <a:latin typeface="Arial"/>
                <a:cs typeface="Arial"/>
              </a:rPr>
              <a:t>REGISTRATION</a:t>
            </a:r>
            <a:endParaRPr sz="3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75700" y="8421319"/>
            <a:ext cx="1828800" cy="1152525"/>
          </a:xfrm>
          <a:prstGeom prst="rect">
            <a:avLst/>
          </a:prstGeom>
          <a:solidFill>
            <a:srgbClr val="F09C33"/>
          </a:solidFill>
        </p:spPr>
        <p:txBody>
          <a:bodyPr vert="horz" wrap="square" lIns="0" tIns="233679" rIns="0" bIns="0" rtlCol="0">
            <a:spAutoFit/>
          </a:bodyPr>
          <a:lstStyle/>
          <a:p>
            <a:pPr marL="203835">
              <a:lnSpc>
                <a:spcPct val="100000"/>
              </a:lnSpc>
              <a:spcBef>
                <a:spcPts val="1839"/>
              </a:spcBef>
            </a:pPr>
            <a:r>
              <a:rPr sz="3700" b="1" spc="-270" dirty="0">
                <a:latin typeface="Arial"/>
                <a:cs typeface="Arial"/>
              </a:rPr>
              <a:t>TASKS</a:t>
            </a:r>
            <a:endParaRPr sz="3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48503" y="8119567"/>
            <a:ext cx="3343275" cy="1333500"/>
          </a:xfrm>
          <a:prstGeom prst="rect">
            <a:avLst/>
          </a:prstGeom>
        </p:spPr>
        <p:txBody>
          <a:bodyPr vert="horz" wrap="square" lIns="0" tIns="386080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3040"/>
              </a:spcBef>
            </a:pPr>
            <a:r>
              <a:rPr sz="3100" b="1" spc="-130" dirty="0">
                <a:latin typeface="Arial"/>
                <a:cs typeface="Arial"/>
              </a:rPr>
              <a:t>LEADERBOARD</a:t>
            </a:r>
            <a:endParaRPr sz="3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77363" y="7734391"/>
            <a:ext cx="2457450" cy="1704975"/>
          </a:xfrm>
          <a:prstGeom prst="rect">
            <a:avLst/>
          </a:prstGeom>
          <a:solidFill>
            <a:srgbClr val="F09C33"/>
          </a:solidFill>
        </p:spPr>
        <p:txBody>
          <a:bodyPr vert="horz" wrap="square" lIns="0" tIns="1644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295"/>
              </a:spcBef>
            </a:pPr>
            <a:r>
              <a:rPr sz="4000" b="1" spc="10" dirty="0">
                <a:latin typeface="Arial"/>
                <a:cs typeface="Arial"/>
              </a:rPr>
              <a:t>FINAL</a:t>
            </a:r>
            <a:endParaRPr sz="4000">
              <a:latin typeface="Arial"/>
              <a:cs typeface="Arial"/>
            </a:endParaRPr>
          </a:p>
          <a:p>
            <a:pPr marL="134620" algn="ctr">
              <a:lnSpc>
                <a:spcPct val="100000"/>
              </a:lnSpc>
              <a:spcBef>
                <a:spcPts val="819"/>
              </a:spcBef>
            </a:pPr>
            <a:r>
              <a:rPr sz="4000" b="1" spc="185" dirty="0">
                <a:latin typeface="Arial"/>
                <a:cs typeface="Arial"/>
              </a:rPr>
              <a:t>UI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50119" y="7122345"/>
            <a:ext cx="1981835" cy="1024890"/>
            <a:chOff x="5250119" y="7122345"/>
            <a:chExt cx="1981835" cy="1024890"/>
          </a:xfrm>
        </p:grpSpPr>
        <p:sp>
          <p:nvSpPr>
            <p:cNvPr id="15" name="object 15"/>
            <p:cNvSpPr/>
            <p:nvPr/>
          </p:nvSpPr>
          <p:spPr>
            <a:xfrm>
              <a:off x="5269169" y="7141395"/>
              <a:ext cx="1858645" cy="927100"/>
            </a:xfrm>
            <a:custGeom>
              <a:avLst/>
              <a:gdLst/>
              <a:ahLst/>
              <a:cxnLst/>
              <a:rect l="l" t="t" r="r" b="b"/>
              <a:pathLst>
                <a:path w="1858645" h="927100">
                  <a:moveTo>
                    <a:pt x="0" y="0"/>
                  </a:moveTo>
                  <a:lnTo>
                    <a:pt x="1858412" y="926714"/>
                  </a:lnTo>
                </a:path>
              </a:pathLst>
            </a:custGeom>
            <a:ln w="38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100085" y="8006409"/>
              <a:ext cx="131744" cy="14037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241517" y="5498898"/>
            <a:ext cx="2860040" cy="202565"/>
            <a:chOff x="5241517" y="5498898"/>
            <a:chExt cx="2860040" cy="202565"/>
          </a:xfrm>
        </p:grpSpPr>
        <p:sp>
          <p:nvSpPr>
            <p:cNvPr id="18" name="object 18"/>
            <p:cNvSpPr/>
            <p:nvPr/>
          </p:nvSpPr>
          <p:spPr>
            <a:xfrm>
              <a:off x="5267130" y="5600125"/>
              <a:ext cx="2691130" cy="1905"/>
            </a:xfrm>
            <a:custGeom>
              <a:avLst/>
              <a:gdLst/>
              <a:ahLst/>
              <a:cxnLst/>
              <a:rect l="l" t="t" r="r" b="b"/>
              <a:pathLst>
                <a:path w="2691129" h="1904">
                  <a:moveTo>
                    <a:pt x="0" y="1656"/>
                  </a:moveTo>
                  <a:lnTo>
                    <a:pt x="2690903" y="0"/>
                  </a:lnTo>
                </a:path>
              </a:pathLst>
            </a:custGeom>
            <a:ln w="5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957427" y="5498898"/>
              <a:ext cx="144010" cy="2024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0931059" y="5552516"/>
            <a:ext cx="1878964" cy="202565"/>
            <a:chOff x="10931059" y="5552516"/>
            <a:chExt cx="1878964" cy="202565"/>
          </a:xfrm>
        </p:grpSpPr>
        <p:sp>
          <p:nvSpPr>
            <p:cNvPr id="21" name="object 21"/>
            <p:cNvSpPr/>
            <p:nvPr/>
          </p:nvSpPr>
          <p:spPr>
            <a:xfrm>
              <a:off x="10956672" y="5627908"/>
              <a:ext cx="1709420" cy="26034"/>
            </a:xfrm>
            <a:custGeom>
              <a:avLst/>
              <a:gdLst/>
              <a:ahLst/>
              <a:cxnLst/>
              <a:rect l="l" t="t" r="r" b="b"/>
              <a:pathLst>
                <a:path w="1709420" h="26035">
                  <a:moveTo>
                    <a:pt x="0" y="0"/>
                  </a:moveTo>
                  <a:lnTo>
                    <a:pt x="1709253" y="25512"/>
                  </a:lnTo>
                </a:path>
              </a:pathLst>
            </a:custGeom>
            <a:ln w="5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664233" y="5552516"/>
              <a:ext cx="145404" cy="20247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0044828" y="2692316"/>
            <a:ext cx="1764664" cy="202565"/>
            <a:chOff x="10044828" y="2692316"/>
            <a:chExt cx="1764664" cy="202565"/>
          </a:xfrm>
        </p:grpSpPr>
        <p:sp>
          <p:nvSpPr>
            <p:cNvPr id="24" name="object 24"/>
            <p:cNvSpPr/>
            <p:nvPr/>
          </p:nvSpPr>
          <p:spPr>
            <a:xfrm>
              <a:off x="10070442" y="2770693"/>
              <a:ext cx="1595755" cy="22860"/>
            </a:xfrm>
            <a:custGeom>
              <a:avLst/>
              <a:gdLst/>
              <a:ahLst/>
              <a:cxnLst/>
              <a:rect l="l" t="t" r="r" b="b"/>
              <a:pathLst>
                <a:path w="1595754" h="22860">
                  <a:moveTo>
                    <a:pt x="0" y="0"/>
                  </a:moveTo>
                  <a:lnTo>
                    <a:pt x="1595217" y="22503"/>
                  </a:lnTo>
                </a:path>
              </a:pathLst>
            </a:custGeom>
            <a:ln w="5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664022" y="2692316"/>
              <a:ext cx="145209" cy="20243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 rot="1620000">
            <a:off x="5916579" y="6898961"/>
            <a:ext cx="1179768" cy="257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0"/>
              </a:lnSpc>
            </a:pPr>
            <a:r>
              <a:rPr sz="2000" b="1" spc="-15" dirty="0">
                <a:latin typeface="Arial"/>
                <a:cs typeface="Arial"/>
              </a:rPr>
              <a:t>SORTING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 rot="1620000">
            <a:off x="5577746" y="7232435"/>
            <a:ext cx="1584484" cy="257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0"/>
              </a:lnSpc>
            </a:pPr>
            <a:r>
              <a:rPr sz="2000" b="1" spc="15" dirty="0">
                <a:latin typeface="Arial"/>
                <a:cs typeface="Arial"/>
              </a:rPr>
              <a:t>ALGORITHM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341036" y="3795165"/>
            <a:ext cx="202565" cy="853440"/>
            <a:chOff x="9341036" y="3795165"/>
            <a:chExt cx="202565" cy="853440"/>
          </a:xfrm>
        </p:grpSpPr>
        <p:sp>
          <p:nvSpPr>
            <p:cNvPr id="29" name="object 29"/>
            <p:cNvSpPr/>
            <p:nvPr/>
          </p:nvSpPr>
          <p:spPr>
            <a:xfrm>
              <a:off x="9442307" y="3795165"/>
              <a:ext cx="0" cy="709295"/>
            </a:xfrm>
            <a:custGeom>
              <a:avLst/>
              <a:gdLst/>
              <a:ahLst/>
              <a:cxnLst/>
              <a:rect l="l" t="t" r="r" b="b"/>
              <a:pathLst>
                <a:path h="709295">
                  <a:moveTo>
                    <a:pt x="0" y="0"/>
                  </a:moveTo>
                  <a:lnTo>
                    <a:pt x="0" y="709001"/>
                  </a:lnTo>
                </a:path>
              </a:pathLst>
            </a:custGeom>
            <a:ln w="47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41036" y="4503659"/>
              <a:ext cx="202543" cy="1444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1261827" y="8869896"/>
            <a:ext cx="2172335" cy="190500"/>
            <a:chOff x="11261827" y="8869896"/>
            <a:chExt cx="2172335" cy="190500"/>
          </a:xfrm>
        </p:grpSpPr>
        <p:sp>
          <p:nvSpPr>
            <p:cNvPr id="32" name="object 32"/>
            <p:cNvSpPr/>
            <p:nvPr/>
          </p:nvSpPr>
          <p:spPr>
            <a:xfrm>
              <a:off x="11404425" y="8963064"/>
              <a:ext cx="2005964" cy="2540"/>
            </a:xfrm>
            <a:custGeom>
              <a:avLst/>
              <a:gdLst/>
              <a:ahLst/>
              <a:cxnLst/>
              <a:rect l="l" t="t" r="r" b="b"/>
              <a:pathLst>
                <a:path w="2005965" h="2540">
                  <a:moveTo>
                    <a:pt x="2005412" y="0"/>
                  </a:moveTo>
                  <a:lnTo>
                    <a:pt x="0" y="2038"/>
                  </a:lnTo>
                </a:path>
              </a:pathLst>
            </a:custGeom>
            <a:ln w="476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261827" y="8869896"/>
              <a:ext cx="142693" cy="19043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5049618" y="8858399"/>
            <a:ext cx="2505710" cy="190500"/>
            <a:chOff x="5049618" y="8858399"/>
            <a:chExt cx="2505710" cy="190500"/>
          </a:xfrm>
        </p:grpSpPr>
        <p:sp>
          <p:nvSpPr>
            <p:cNvPr id="35" name="object 35"/>
            <p:cNvSpPr/>
            <p:nvPr/>
          </p:nvSpPr>
          <p:spPr>
            <a:xfrm>
              <a:off x="5192429" y="8940736"/>
              <a:ext cx="2338705" cy="13335"/>
            </a:xfrm>
            <a:custGeom>
              <a:avLst/>
              <a:gdLst/>
              <a:ahLst/>
              <a:cxnLst/>
              <a:rect l="l" t="t" r="r" b="b"/>
              <a:pathLst>
                <a:path w="2338704" h="13334">
                  <a:moveTo>
                    <a:pt x="2338479" y="0"/>
                  </a:moveTo>
                  <a:lnTo>
                    <a:pt x="0" y="12772"/>
                  </a:lnTo>
                </a:path>
              </a:pathLst>
            </a:custGeom>
            <a:ln w="476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049618" y="8858399"/>
              <a:ext cx="143210" cy="19048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5188315" y="6256818"/>
            <a:ext cx="8343900" cy="2233295"/>
            <a:chOff x="5188315" y="6256818"/>
            <a:chExt cx="8343900" cy="2233295"/>
          </a:xfrm>
        </p:grpSpPr>
        <p:sp>
          <p:nvSpPr>
            <p:cNvPr id="38" name="object 38"/>
            <p:cNvSpPr/>
            <p:nvPr/>
          </p:nvSpPr>
          <p:spPr>
            <a:xfrm>
              <a:off x="5213929" y="6282431"/>
              <a:ext cx="8178165" cy="2102485"/>
            </a:xfrm>
            <a:custGeom>
              <a:avLst/>
              <a:gdLst/>
              <a:ahLst/>
              <a:cxnLst/>
              <a:rect l="l" t="t" r="r" b="b"/>
              <a:pathLst>
                <a:path w="8178165" h="2102484">
                  <a:moveTo>
                    <a:pt x="0" y="0"/>
                  </a:moveTo>
                  <a:lnTo>
                    <a:pt x="8178116" y="2102408"/>
                  </a:lnTo>
                </a:path>
              </a:pathLst>
            </a:custGeom>
            <a:ln w="510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371590" y="8292002"/>
              <a:ext cx="160120" cy="1975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 rot="840000">
            <a:off x="10546084" y="7434707"/>
            <a:ext cx="2030398" cy="300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70"/>
              </a:lnSpc>
            </a:pPr>
            <a:r>
              <a:rPr sz="3525" b="1" spc="-22" baseline="1182" dirty="0">
                <a:latin typeface="Arial"/>
                <a:cs typeface="Arial"/>
              </a:rPr>
              <a:t>POINTS</a:t>
            </a:r>
            <a:r>
              <a:rPr sz="3525" b="1" spc="-165" baseline="1182" dirty="0">
                <a:latin typeface="Arial"/>
                <a:cs typeface="Arial"/>
              </a:rPr>
              <a:t> </a:t>
            </a:r>
            <a:r>
              <a:rPr sz="2350" b="1" spc="-50" dirty="0">
                <a:latin typeface="Arial"/>
                <a:cs typeface="Arial"/>
              </a:rPr>
              <a:t>DATA</a:t>
            </a:r>
            <a:endParaRPr sz="235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532002" y="1082396"/>
            <a:ext cx="10323195" cy="993775"/>
            <a:chOff x="3532002" y="1082396"/>
            <a:chExt cx="10323195" cy="993775"/>
          </a:xfrm>
        </p:grpSpPr>
        <p:sp>
          <p:nvSpPr>
            <p:cNvPr id="42" name="object 42"/>
            <p:cNvSpPr/>
            <p:nvPr/>
          </p:nvSpPr>
          <p:spPr>
            <a:xfrm>
              <a:off x="3632922" y="1274514"/>
              <a:ext cx="635" cy="775970"/>
            </a:xfrm>
            <a:custGeom>
              <a:avLst/>
              <a:gdLst/>
              <a:ahLst/>
              <a:cxnLst/>
              <a:rect l="l" t="t" r="r" b="b"/>
              <a:pathLst>
                <a:path w="635" h="775969">
                  <a:moveTo>
                    <a:pt x="0" y="775654"/>
                  </a:moveTo>
                  <a:lnTo>
                    <a:pt x="357" y="0"/>
                  </a:lnTo>
                </a:path>
              </a:pathLst>
            </a:custGeom>
            <a:ln w="478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532002" y="1130481"/>
              <a:ext cx="202560" cy="1445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693471" y="1183763"/>
              <a:ext cx="9939655" cy="71120"/>
            </a:xfrm>
            <a:custGeom>
              <a:avLst/>
              <a:gdLst/>
              <a:ahLst/>
              <a:cxnLst/>
              <a:rect l="l" t="t" r="r" b="b"/>
              <a:pathLst>
                <a:path w="9939655" h="71119">
                  <a:moveTo>
                    <a:pt x="0" y="70606"/>
                  </a:moveTo>
                  <a:lnTo>
                    <a:pt x="9939216" y="0"/>
                  </a:lnTo>
                </a:path>
              </a:pathLst>
            </a:custGeom>
            <a:ln w="5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3631584" y="1082396"/>
              <a:ext cx="144470" cy="20239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3749600" y="1256193"/>
              <a:ext cx="3810" cy="672465"/>
            </a:xfrm>
            <a:custGeom>
              <a:avLst/>
              <a:gdLst/>
              <a:ahLst/>
              <a:cxnLst/>
              <a:rect l="l" t="t" r="r" b="b"/>
              <a:pathLst>
                <a:path w="3809" h="672464">
                  <a:moveTo>
                    <a:pt x="0" y="0"/>
                  </a:moveTo>
                  <a:lnTo>
                    <a:pt x="3786" y="672263"/>
                  </a:lnTo>
                </a:path>
              </a:pathLst>
            </a:custGeom>
            <a:ln w="47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3652381" y="1927444"/>
              <a:ext cx="202283" cy="14391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8113649" y="609983"/>
            <a:ext cx="1834514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b="1" spc="-170" dirty="0">
                <a:latin typeface="Arial"/>
                <a:cs typeface="Arial"/>
              </a:rPr>
              <a:t>USER</a:t>
            </a:r>
            <a:r>
              <a:rPr sz="2600" b="1" spc="-125" dirty="0">
                <a:latin typeface="Arial"/>
                <a:cs typeface="Arial"/>
              </a:rPr>
              <a:t> </a:t>
            </a:r>
            <a:r>
              <a:rPr sz="2600" b="1" spc="-60" dirty="0"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4427275" y="7349431"/>
            <a:ext cx="190500" cy="934085"/>
            <a:chOff x="14427275" y="7349431"/>
            <a:chExt cx="190500" cy="934085"/>
          </a:xfrm>
        </p:grpSpPr>
        <p:sp>
          <p:nvSpPr>
            <p:cNvPr id="50" name="object 50"/>
            <p:cNvSpPr/>
            <p:nvPr/>
          </p:nvSpPr>
          <p:spPr>
            <a:xfrm>
              <a:off x="14512586" y="7373243"/>
              <a:ext cx="10160" cy="767715"/>
            </a:xfrm>
            <a:custGeom>
              <a:avLst/>
              <a:gdLst/>
              <a:ahLst/>
              <a:cxnLst/>
              <a:rect l="l" t="t" r="r" b="b"/>
              <a:pathLst>
                <a:path w="10159" h="767715">
                  <a:moveTo>
                    <a:pt x="0" y="0"/>
                  </a:moveTo>
                  <a:lnTo>
                    <a:pt x="9577" y="767201"/>
                  </a:lnTo>
                </a:path>
              </a:pathLst>
            </a:custGeom>
            <a:ln w="475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4427275" y="8139536"/>
              <a:ext cx="190410" cy="14345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14367961" y="3620812"/>
            <a:ext cx="190500" cy="934085"/>
            <a:chOff x="14367961" y="3620812"/>
            <a:chExt cx="190500" cy="934085"/>
          </a:xfrm>
        </p:grpSpPr>
        <p:sp>
          <p:nvSpPr>
            <p:cNvPr id="53" name="object 53"/>
            <p:cNvSpPr/>
            <p:nvPr/>
          </p:nvSpPr>
          <p:spPr>
            <a:xfrm>
              <a:off x="14453302" y="3644625"/>
              <a:ext cx="10160" cy="767715"/>
            </a:xfrm>
            <a:custGeom>
              <a:avLst/>
              <a:gdLst/>
              <a:ahLst/>
              <a:cxnLst/>
              <a:rect l="l" t="t" r="r" b="b"/>
              <a:pathLst>
                <a:path w="10159" h="767714">
                  <a:moveTo>
                    <a:pt x="0" y="0"/>
                  </a:moveTo>
                  <a:lnTo>
                    <a:pt x="9577" y="767201"/>
                  </a:lnTo>
                </a:path>
              </a:pathLst>
            </a:custGeom>
            <a:ln w="475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4367961" y="4410917"/>
              <a:ext cx="190410" cy="14345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7999" cy="10286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26764" y="0"/>
              <a:ext cx="1961235" cy="21226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790388"/>
            <a:ext cx="18288000" cy="496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77655" y="2"/>
            <a:ext cx="2110334" cy="1940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73022" y="1863083"/>
            <a:ext cx="4905375" cy="5901055"/>
            <a:chOff x="673022" y="1863083"/>
            <a:chExt cx="4905375" cy="5901055"/>
          </a:xfrm>
        </p:grpSpPr>
        <p:sp>
          <p:nvSpPr>
            <p:cNvPr id="5" name="object 5"/>
            <p:cNvSpPr/>
            <p:nvPr/>
          </p:nvSpPr>
          <p:spPr>
            <a:xfrm>
              <a:off x="673022" y="2529321"/>
              <a:ext cx="4905375" cy="4905375"/>
            </a:xfrm>
            <a:custGeom>
              <a:avLst/>
              <a:gdLst/>
              <a:ahLst/>
              <a:cxnLst/>
              <a:rect l="l" t="t" r="r" b="b"/>
              <a:pathLst>
                <a:path w="4905375" h="4905375">
                  <a:moveTo>
                    <a:pt x="2452687" y="4905374"/>
                  </a:moveTo>
                  <a:lnTo>
                    <a:pt x="2404420" y="4904909"/>
                  </a:lnTo>
                  <a:lnTo>
                    <a:pt x="2356379" y="4903518"/>
                  </a:lnTo>
                  <a:lnTo>
                    <a:pt x="2308573" y="4901211"/>
                  </a:lnTo>
                  <a:lnTo>
                    <a:pt x="2261011" y="4897995"/>
                  </a:lnTo>
                  <a:lnTo>
                    <a:pt x="2213701" y="4893880"/>
                  </a:lnTo>
                  <a:lnTo>
                    <a:pt x="2166652" y="4888873"/>
                  </a:lnTo>
                  <a:lnTo>
                    <a:pt x="2119872" y="4882984"/>
                  </a:lnTo>
                  <a:lnTo>
                    <a:pt x="2073370" y="4876221"/>
                  </a:lnTo>
                  <a:lnTo>
                    <a:pt x="2027154" y="4868592"/>
                  </a:lnTo>
                  <a:lnTo>
                    <a:pt x="1981233" y="4860106"/>
                  </a:lnTo>
                  <a:lnTo>
                    <a:pt x="1935615" y="4850772"/>
                  </a:lnTo>
                  <a:lnTo>
                    <a:pt x="1890309" y="4840597"/>
                  </a:lnTo>
                  <a:lnTo>
                    <a:pt x="1845323" y="4829591"/>
                  </a:lnTo>
                  <a:lnTo>
                    <a:pt x="1800666" y="4817762"/>
                  </a:lnTo>
                  <a:lnTo>
                    <a:pt x="1756347" y="4805118"/>
                  </a:lnTo>
                  <a:lnTo>
                    <a:pt x="1712373" y="4791669"/>
                  </a:lnTo>
                  <a:lnTo>
                    <a:pt x="1668754" y="4777422"/>
                  </a:lnTo>
                  <a:lnTo>
                    <a:pt x="1625497" y="4762386"/>
                  </a:lnTo>
                  <a:lnTo>
                    <a:pt x="1582612" y="4746570"/>
                  </a:lnTo>
                  <a:lnTo>
                    <a:pt x="1540107" y="4729981"/>
                  </a:lnTo>
                  <a:lnTo>
                    <a:pt x="1497991" y="4712630"/>
                  </a:lnTo>
                  <a:lnTo>
                    <a:pt x="1456272" y="4694523"/>
                  </a:lnTo>
                  <a:lnTo>
                    <a:pt x="1414958" y="4675671"/>
                  </a:lnTo>
                  <a:lnTo>
                    <a:pt x="1374058" y="4656080"/>
                  </a:lnTo>
                  <a:lnTo>
                    <a:pt x="1333581" y="4635760"/>
                  </a:lnTo>
                  <a:lnTo>
                    <a:pt x="1293534" y="4614720"/>
                  </a:lnTo>
                  <a:lnTo>
                    <a:pt x="1253928" y="4592967"/>
                  </a:lnTo>
                  <a:lnTo>
                    <a:pt x="1214769" y="4570510"/>
                  </a:lnTo>
                  <a:lnTo>
                    <a:pt x="1176068" y="4547358"/>
                  </a:lnTo>
                  <a:lnTo>
                    <a:pt x="1137831" y="4523520"/>
                  </a:lnTo>
                  <a:lnTo>
                    <a:pt x="1100068" y="4499003"/>
                  </a:lnTo>
                  <a:lnTo>
                    <a:pt x="1062787" y="4473817"/>
                  </a:lnTo>
                  <a:lnTo>
                    <a:pt x="1025997" y="4447970"/>
                  </a:lnTo>
                  <a:lnTo>
                    <a:pt x="989707" y="4421470"/>
                  </a:lnTo>
                  <a:lnTo>
                    <a:pt x="953924" y="4394326"/>
                  </a:lnTo>
                  <a:lnTo>
                    <a:pt x="918657" y="4366546"/>
                  </a:lnTo>
                  <a:lnTo>
                    <a:pt x="883915" y="4338139"/>
                  </a:lnTo>
                  <a:lnTo>
                    <a:pt x="849706" y="4309114"/>
                  </a:lnTo>
                  <a:lnTo>
                    <a:pt x="816040" y="4279479"/>
                  </a:lnTo>
                  <a:lnTo>
                    <a:pt x="782923" y="4249242"/>
                  </a:lnTo>
                  <a:lnTo>
                    <a:pt x="750366" y="4218412"/>
                  </a:lnTo>
                  <a:lnTo>
                    <a:pt x="718376" y="4186998"/>
                  </a:lnTo>
                  <a:lnTo>
                    <a:pt x="686962" y="4155008"/>
                  </a:lnTo>
                  <a:lnTo>
                    <a:pt x="656132" y="4122451"/>
                  </a:lnTo>
                  <a:lnTo>
                    <a:pt x="625895" y="4089334"/>
                  </a:lnTo>
                  <a:lnTo>
                    <a:pt x="596260" y="4055668"/>
                  </a:lnTo>
                  <a:lnTo>
                    <a:pt x="567235" y="4021459"/>
                  </a:lnTo>
                  <a:lnTo>
                    <a:pt x="538828" y="3986717"/>
                  </a:lnTo>
                  <a:lnTo>
                    <a:pt x="511048" y="3951450"/>
                  </a:lnTo>
                  <a:lnTo>
                    <a:pt x="483904" y="3915667"/>
                  </a:lnTo>
                  <a:lnTo>
                    <a:pt x="457404" y="3879377"/>
                  </a:lnTo>
                  <a:lnTo>
                    <a:pt x="431557" y="3842587"/>
                  </a:lnTo>
                  <a:lnTo>
                    <a:pt x="406371" y="3805306"/>
                  </a:lnTo>
                  <a:lnTo>
                    <a:pt x="381854" y="3767543"/>
                  </a:lnTo>
                  <a:lnTo>
                    <a:pt x="358015" y="3729306"/>
                  </a:lnTo>
                  <a:lnTo>
                    <a:pt x="334864" y="3690604"/>
                  </a:lnTo>
                  <a:lnTo>
                    <a:pt x="312407" y="3651446"/>
                  </a:lnTo>
                  <a:lnTo>
                    <a:pt x="290654" y="3611839"/>
                  </a:lnTo>
                  <a:lnTo>
                    <a:pt x="269614" y="3571793"/>
                  </a:lnTo>
                  <a:lnTo>
                    <a:pt x="249294" y="3531316"/>
                  </a:lnTo>
                  <a:lnTo>
                    <a:pt x="229703" y="3490416"/>
                  </a:lnTo>
                  <a:lnTo>
                    <a:pt x="210851" y="3449102"/>
                  </a:lnTo>
                  <a:lnTo>
                    <a:pt x="192744" y="3407383"/>
                  </a:lnTo>
                  <a:lnTo>
                    <a:pt x="175393" y="3365266"/>
                  </a:lnTo>
                  <a:lnTo>
                    <a:pt x="158804" y="3322761"/>
                  </a:lnTo>
                  <a:lnTo>
                    <a:pt x="142988" y="3279877"/>
                  </a:lnTo>
                  <a:lnTo>
                    <a:pt x="127952" y="3236620"/>
                  </a:lnTo>
                  <a:lnTo>
                    <a:pt x="113705" y="3193001"/>
                  </a:lnTo>
                  <a:lnTo>
                    <a:pt x="100256" y="3149027"/>
                  </a:lnTo>
                  <a:lnTo>
                    <a:pt x="87612" y="3104708"/>
                  </a:lnTo>
                  <a:lnTo>
                    <a:pt x="75783" y="3060051"/>
                  </a:lnTo>
                  <a:lnTo>
                    <a:pt x="64777" y="3015065"/>
                  </a:lnTo>
                  <a:lnTo>
                    <a:pt x="54602" y="2969759"/>
                  </a:lnTo>
                  <a:lnTo>
                    <a:pt x="45268" y="2924141"/>
                  </a:lnTo>
                  <a:lnTo>
                    <a:pt x="36782" y="2878220"/>
                  </a:lnTo>
                  <a:lnTo>
                    <a:pt x="29153" y="2832004"/>
                  </a:lnTo>
                  <a:lnTo>
                    <a:pt x="22390" y="2785502"/>
                  </a:lnTo>
                  <a:lnTo>
                    <a:pt x="16501" y="2738722"/>
                  </a:lnTo>
                  <a:lnTo>
                    <a:pt x="11494" y="2691673"/>
                  </a:lnTo>
                  <a:lnTo>
                    <a:pt x="7379" y="2644363"/>
                  </a:lnTo>
                  <a:lnTo>
                    <a:pt x="4163" y="2596801"/>
                  </a:lnTo>
                  <a:lnTo>
                    <a:pt x="1856" y="2548995"/>
                  </a:lnTo>
                  <a:lnTo>
                    <a:pt x="465" y="2500954"/>
                  </a:lnTo>
                  <a:lnTo>
                    <a:pt x="0" y="2452687"/>
                  </a:lnTo>
                  <a:lnTo>
                    <a:pt x="465" y="2404420"/>
                  </a:lnTo>
                  <a:lnTo>
                    <a:pt x="1856" y="2356379"/>
                  </a:lnTo>
                  <a:lnTo>
                    <a:pt x="4163" y="2308573"/>
                  </a:lnTo>
                  <a:lnTo>
                    <a:pt x="7379" y="2261011"/>
                  </a:lnTo>
                  <a:lnTo>
                    <a:pt x="11494" y="2213701"/>
                  </a:lnTo>
                  <a:lnTo>
                    <a:pt x="16501" y="2166652"/>
                  </a:lnTo>
                  <a:lnTo>
                    <a:pt x="22390" y="2119872"/>
                  </a:lnTo>
                  <a:lnTo>
                    <a:pt x="29153" y="2073370"/>
                  </a:lnTo>
                  <a:lnTo>
                    <a:pt x="36782" y="2027154"/>
                  </a:lnTo>
                  <a:lnTo>
                    <a:pt x="45268" y="1981233"/>
                  </a:lnTo>
                  <a:lnTo>
                    <a:pt x="54602" y="1935615"/>
                  </a:lnTo>
                  <a:lnTo>
                    <a:pt x="64777" y="1890309"/>
                  </a:lnTo>
                  <a:lnTo>
                    <a:pt x="75783" y="1845323"/>
                  </a:lnTo>
                  <a:lnTo>
                    <a:pt x="87612" y="1800666"/>
                  </a:lnTo>
                  <a:lnTo>
                    <a:pt x="100256" y="1756347"/>
                  </a:lnTo>
                  <a:lnTo>
                    <a:pt x="113705" y="1712373"/>
                  </a:lnTo>
                  <a:lnTo>
                    <a:pt x="127952" y="1668754"/>
                  </a:lnTo>
                  <a:lnTo>
                    <a:pt x="142988" y="1625497"/>
                  </a:lnTo>
                  <a:lnTo>
                    <a:pt x="158804" y="1582612"/>
                  </a:lnTo>
                  <a:lnTo>
                    <a:pt x="175393" y="1540107"/>
                  </a:lnTo>
                  <a:lnTo>
                    <a:pt x="192744" y="1497991"/>
                  </a:lnTo>
                  <a:lnTo>
                    <a:pt x="210851" y="1456272"/>
                  </a:lnTo>
                  <a:lnTo>
                    <a:pt x="229703" y="1414958"/>
                  </a:lnTo>
                  <a:lnTo>
                    <a:pt x="249294" y="1374058"/>
                  </a:lnTo>
                  <a:lnTo>
                    <a:pt x="269614" y="1333581"/>
                  </a:lnTo>
                  <a:lnTo>
                    <a:pt x="290654" y="1293534"/>
                  </a:lnTo>
                  <a:lnTo>
                    <a:pt x="312407" y="1253928"/>
                  </a:lnTo>
                  <a:lnTo>
                    <a:pt x="334864" y="1214769"/>
                  </a:lnTo>
                  <a:lnTo>
                    <a:pt x="358015" y="1176068"/>
                  </a:lnTo>
                  <a:lnTo>
                    <a:pt x="381854" y="1137831"/>
                  </a:lnTo>
                  <a:lnTo>
                    <a:pt x="406371" y="1100068"/>
                  </a:lnTo>
                  <a:lnTo>
                    <a:pt x="431557" y="1062787"/>
                  </a:lnTo>
                  <a:lnTo>
                    <a:pt x="457404" y="1025997"/>
                  </a:lnTo>
                  <a:lnTo>
                    <a:pt x="483904" y="989707"/>
                  </a:lnTo>
                  <a:lnTo>
                    <a:pt x="511048" y="953924"/>
                  </a:lnTo>
                  <a:lnTo>
                    <a:pt x="538828" y="918657"/>
                  </a:lnTo>
                  <a:lnTo>
                    <a:pt x="567235" y="883915"/>
                  </a:lnTo>
                  <a:lnTo>
                    <a:pt x="596260" y="849706"/>
                  </a:lnTo>
                  <a:lnTo>
                    <a:pt x="625895" y="816040"/>
                  </a:lnTo>
                  <a:lnTo>
                    <a:pt x="656132" y="782923"/>
                  </a:lnTo>
                  <a:lnTo>
                    <a:pt x="686962" y="750366"/>
                  </a:lnTo>
                  <a:lnTo>
                    <a:pt x="718376" y="718376"/>
                  </a:lnTo>
                  <a:lnTo>
                    <a:pt x="750366" y="686962"/>
                  </a:lnTo>
                  <a:lnTo>
                    <a:pt x="782923" y="656132"/>
                  </a:lnTo>
                  <a:lnTo>
                    <a:pt x="816040" y="625895"/>
                  </a:lnTo>
                  <a:lnTo>
                    <a:pt x="849706" y="596260"/>
                  </a:lnTo>
                  <a:lnTo>
                    <a:pt x="883915" y="567235"/>
                  </a:lnTo>
                  <a:lnTo>
                    <a:pt x="918657" y="538828"/>
                  </a:lnTo>
                  <a:lnTo>
                    <a:pt x="953924" y="511048"/>
                  </a:lnTo>
                  <a:lnTo>
                    <a:pt x="989707" y="483904"/>
                  </a:lnTo>
                  <a:lnTo>
                    <a:pt x="1025997" y="457404"/>
                  </a:lnTo>
                  <a:lnTo>
                    <a:pt x="1062787" y="431557"/>
                  </a:lnTo>
                  <a:lnTo>
                    <a:pt x="1100068" y="406371"/>
                  </a:lnTo>
                  <a:lnTo>
                    <a:pt x="1137831" y="381854"/>
                  </a:lnTo>
                  <a:lnTo>
                    <a:pt x="1176068" y="358015"/>
                  </a:lnTo>
                  <a:lnTo>
                    <a:pt x="1214769" y="334864"/>
                  </a:lnTo>
                  <a:lnTo>
                    <a:pt x="1253928" y="312407"/>
                  </a:lnTo>
                  <a:lnTo>
                    <a:pt x="1293534" y="290654"/>
                  </a:lnTo>
                  <a:lnTo>
                    <a:pt x="1333581" y="269614"/>
                  </a:lnTo>
                  <a:lnTo>
                    <a:pt x="1374058" y="249294"/>
                  </a:lnTo>
                  <a:lnTo>
                    <a:pt x="1414958" y="229703"/>
                  </a:lnTo>
                  <a:lnTo>
                    <a:pt x="1456272" y="210851"/>
                  </a:lnTo>
                  <a:lnTo>
                    <a:pt x="1497991" y="192744"/>
                  </a:lnTo>
                  <a:lnTo>
                    <a:pt x="1540107" y="175393"/>
                  </a:lnTo>
                  <a:lnTo>
                    <a:pt x="1582612" y="158804"/>
                  </a:lnTo>
                  <a:lnTo>
                    <a:pt x="1625497" y="142988"/>
                  </a:lnTo>
                  <a:lnTo>
                    <a:pt x="1668754" y="127952"/>
                  </a:lnTo>
                  <a:lnTo>
                    <a:pt x="1712373" y="113705"/>
                  </a:lnTo>
                  <a:lnTo>
                    <a:pt x="1756347" y="100256"/>
                  </a:lnTo>
                  <a:lnTo>
                    <a:pt x="1800666" y="87612"/>
                  </a:lnTo>
                  <a:lnTo>
                    <a:pt x="1845323" y="75783"/>
                  </a:lnTo>
                  <a:lnTo>
                    <a:pt x="1890309" y="64777"/>
                  </a:lnTo>
                  <a:lnTo>
                    <a:pt x="1935615" y="54602"/>
                  </a:lnTo>
                  <a:lnTo>
                    <a:pt x="1981233" y="45268"/>
                  </a:lnTo>
                  <a:lnTo>
                    <a:pt x="2027154" y="36782"/>
                  </a:lnTo>
                  <a:lnTo>
                    <a:pt x="2073370" y="29153"/>
                  </a:lnTo>
                  <a:lnTo>
                    <a:pt x="2119872" y="22390"/>
                  </a:lnTo>
                  <a:lnTo>
                    <a:pt x="2166652" y="16501"/>
                  </a:lnTo>
                  <a:lnTo>
                    <a:pt x="2213701" y="11494"/>
                  </a:lnTo>
                  <a:lnTo>
                    <a:pt x="2261011" y="7379"/>
                  </a:lnTo>
                  <a:lnTo>
                    <a:pt x="2308573" y="4163"/>
                  </a:lnTo>
                  <a:lnTo>
                    <a:pt x="2356379" y="1856"/>
                  </a:lnTo>
                  <a:lnTo>
                    <a:pt x="2404420" y="465"/>
                  </a:lnTo>
                  <a:lnTo>
                    <a:pt x="2452687" y="0"/>
                  </a:lnTo>
                  <a:lnTo>
                    <a:pt x="2500954" y="465"/>
                  </a:lnTo>
                  <a:lnTo>
                    <a:pt x="2548995" y="1856"/>
                  </a:lnTo>
                  <a:lnTo>
                    <a:pt x="2596801" y="4163"/>
                  </a:lnTo>
                  <a:lnTo>
                    <a:pt x="2644363" y="7379"/>
                  </a:lnTo>
                  <a:lnTo>
                    <a:pt x="2691673" y="11494"/>
                  </a:lnTo>
                  <a:lnTo>
                    <a:pt x="2738722" y="16501"/>
                  </a:lnTo>
                  <a:lnTo>
                    <a:pt x="2785502" y="22390"/>
                  </a:lnTo>
                  <a:lnTo>
                    <a:pt x="2832004" y="29153"/>
                  </a:lnTo>
                  <a:lnTo>
                    <a:pt x="2878220" y="36782"/>
                  </a:lnTo>
                  <a:lnTo>
                    <a:pt x="2924141" y="45268"/>
                  </a:lnTo>
                  <a:lnTo>
                    <a:pt x="2969759" y="54602"/>
                  </a:lnTo>
                  <a:lnTo>
                    <a:pt x="3015065" y="64777"/>
                  </a:lnTo>
                  <a:lnTo>
                    <a:pt x="3060051" y="75783"/>
                  </a:lnTo>
                  <a:lnTo>
                    <a:pt x="3104708" y="87612"/>
                  </a:lnTo>
                  <a:lnTo>
                    <a:pt x="3149027" y="100256"/>
                  </a:lnTo>
                  <a:lnTo>
                    <a:pt x="3193001" y="113705"/>
                  </a:lnTo>
                  <a:lnTo>
                    <a:pt x="3236620" y="127952"/>
                  </a:lnTo>
                  <a:lnTo>
                    <a:pt x="3279877" y="142988"/>
                  </a:lnTo>
                  <a:lnTo>
                    <a:pt x="3322761" y="158804"/>
                  </a:lnTo>
                  <a:lnTo>
                    <a:pt x="3365266" y="175393"/>
                  </a:lnTo>
                  <a:lnTo>
                    <a:pt x="3407383" y="192744"/>
                  </a:lnTo>
                  <a:lnTo>
                    <a:pt x="3449102" y="210851"/>
                  </a:lnTo>
                  <a:lnTo>
                    <a:pt x="3490416" y="229703"/>
                  </a:lnTo>
                  <a:lnTo>
                    <a:pt x="3531316" y="249294"/>
                  </a:lnTo>
                  <a:lnTo>
                    <a:pt x="3571793" y="269614"/>
                  </a:lnTo>
                  <a:lnTo>
                    <a:pt x="3611839" y="290654"/>
                  </a:lnTo>
                  <a:lnTo>
                    <a:pt x="3651446" y="312407"/>
                  </a:lnTo>
                  <a:lnTo>
                    <a:pt x="3690604" y="334864"/>
                  </a:lnTo>
                  <a:lnTo>
                    <a:pt x="3729306" y="358015"/>
                  </a:lnTo>
                  <a:lnTo>
                    <a:pt x="3767543" y="381854"/>
                  </a:lnTo>
                  <a:lnTo>
                    <a:pt x="3805306" y="406371"/>
                  </a:lnTo>
                  <a:lnTo>
                    <a:pt x="3842587" y="431557"/>
                  </a:lnTo>
                  <a:lnTo>
                    <a:pt x="3879377" y="457404"/>
                  </a:lnTo>
                  <a:lnTo>
                    <a:pt x="3915667" y="483904"/>
                  </a:lnTo>
                  <a:lnTo>
                    <a:pt x="3951450" y="511048"/>
                  </a:lnTo>
                  <a:lnTo>
                    <a:pt x="3986717" y="538828"/>
                  </a:lnTo>
                  <a:lnTo>
                    <a:pt x="4021459" y="567235"/>
                  </a:lnTo>
                  <a:lnTo>
                    <a:pt x="4055668" y="596260"/>
                  </a:lnTo>
                  <a:lnTo>
                    <a:pt x="4089334" y="625895"/>
                  </a:lnTo>
                  <a:lnTo>
                    <a:pt x="4122451" y="656132"/>
                  </a:lnTo>
                  <a:lnTo>
                    <a:pt x="4155008" y="686962"/>
                  </a:lnTo>
                  <a:lnTo>
                    <a:pt x="4186998" y="718376"/>
                  </a:lnTo>
                  <a:lnTo>
                    <a:pt x="4218412" y="750366"/>
                  </a:lnTo>
                  <a:lnTo>
                    <a:pt x="4249242" y="782923"/>
                  </a:lnTo>
                  <a:lnTo>
                    <a:pt x="4279479" y="816040"/>
                  </a:lnTo>
                  <a:lnTo>
                    <a:pt x="4309114" y="849706"/>
                  </a:lnTo>
                  <a:lnTo>
                    <a:pt x="4338139" y="883915"/>
                  </a:lnTo>
                  <a:lnTo>
                    <a:pt x="4366546" y="918657"/>
                  </a:lnTo>
                  <a:lnTo>
                    <a:pt x="4394326" y="953924"/>
                  </a:lnTo>
                  <a:lnTo>
                    <a:pt x="4421470" y="989707"/>
                  </a:lnTo>
                  <a:lnTo>
                    <a:pt x="4447970" y="1025997"/>
                  </a:lnTo>
                  <a:lnTo>
                    <a:pt x="4473817" y="1062787"/>
                  </a:lnTo>
                  <a:lnTo>
                    <a:pt x="4499003" y="1100068"/>
                  </a:lnTo>
                  <a:lnTo>
                    <a:pt x="4523520" y="1137831"/>
                  </a:lnTo>
                  <a:lnTo>
                    <a:pt x="4547358" y="1176068"/>
                  </a:lnTo>
                  <a:lnTo>
                    <a:pt x="4570510" y="1214769"/>
                  </a:lnTo>
                  <a:lnTo>
                    <a:pt x="4592967" y="1253928"/>
                  </a:lnTo>
                  <a:lnTo>
                    <a:pt x="4614720" y="1293534"/>
                  </a:lnTo>
                  <a:lnTo>
                    <a:pt x="4635760" y="1333581"/>
                  </a:lnTo>
                  <a:lnTo>
                    <a:pt x="4656080" y="1374058"/>
                  </a:lnTo>
                  <a:lnTo>
                    <a:pt x="4675671" y="1414958"/>
                  </a:lnTo>
                  <a:lnTo>
                    <a:pt x="4694523" y="1456272"/>
                  </a:lnTo>
                  <a:lnTo>
                    <a:pt x="4712630" y="1497991"/>
                  </a:lnTo>
                  <a:lnTo>
                    <a:pt x="4729981" y="1540107"/>
                  </a:lnTo>
                  <a:lnTo>
                    <a:pt x="4746570" y="1582612"/>
                  </a:lnTo>
                  <a:lnTo>
                    <a:pt x="4762386" y="1625497"/>
                  </a:lnTo>
                  <a:lnTo>
                    <a:pt x="4777422" y="1668754"/>
                  </a:lnTo>
                  <a:lnTo>
                    <a:pt x="4791669" y="1712373"/>
                  </a:lnTo>
                  <a:lnTo>
                    <a:pt x="4805118" y="1756347"/>
                  </a:lnTo>
                  <a:lnTo>
                    <a:pt x="4817762" y="1800666"/>
                  </a:lnTo>
                  <a:lnTo>
                    <a:pt x="4829591" y="1845323"/>
                  </a:lnTo>
                  <a:lnTo>
                    <a:pt x="4840597" y="1890309"/>
                  </a:lnTo>
                  <a:lnTo>
                    <a:pt x="4850772" y="1935615"/>
                  </a:lnTo>
                  <a:lnTo>
                    <a:pt x="4860106" y="1981233"/>
                  </a:lnTo>
                  <a:lnTo>
                    <a:pt x="4868592" y="2027154"/>
                  </a:lnTo>
                  <a:lnTo>
                    <a:pt x="4876221" y="2073370"/>
                  </a:lnTo>
                  <a:lnTo>
                    <a:pt x="4882984" y="2119872"/>
                  </a:lnTo>
                  <a:lnTo>
                    <a:pt x="4888873" y="2166652"/>
                  </a:lnTo>
                  <a:lnTo>
                    <a:pt x="4893880" y="2213701"/>
                  </a:lnTo>
                  <a:lnTo>
                    <a:pt x="4897995" y="2261011"/>
                  </a:lnTo>
                  <a:lnTo>
                    <a:pt x="4901211" y="2308573"/>
                  </a:lnTo>
                  <a:lnTo>
                    <a:pt x="4903518" y="2356379"/>
                  </a:lnTo>
                  <a:lnTo>
                    <a:pt x="4904909" y="2404420"/>
                  </a:lnTo>
                  <a:lnTo>
                    <a:pt x="4905374" y="2452687"/>
                  </a:lnTo>
                  <a:lnTo>
                    <a:pt x="4904909" y="2500954"/>
                  </a:lnTo>
                  <a:lnTo>
                    <a:pt x="4903518" y="2548995"/>
                  </a:lnTo>
                  <a:lnTo>
                    <a:pt x="4901211" y="2596801"/>
                  </a:lnTo>
                  <a:lnTo>
                    <a:pt x="4897995" y="2644363"/>
                  </a:lnTo>
                  <a:lnTo>
                    <a:pt x="4893880" y="2691673"/>
                  </a:lnTo>
                  <a:lnTo>
                    <a:pt x="4888873" y="2738722"/>
                  </a:lnTo>
                  <a:lnTo>
                    <a:pt x="4882984" y="2785502"/>
                  </a:lnTo>
                  <a:lnTo>
                    <a:pt x="4876221" y="2832004"/>
                  </a:lnTo>
                  <a:lnTo>
                    <a:pt x="4868592" y="2878220"/>
                  </a:lnTo>
                  <a:lnTo>
                    <a:pt x="4860106" y="2924141"/>
                  </a:lnTo>
                  <a:lnTo>
                    <a:pt x="4850772" y="2969759"/>
                  </a:lnTo>
                  <a:lnTo>
                    <a:pt x="4840597" y="3015065"/>
                  </a:lnTo>
                  <a:lnTo>
                    <a:pt x="4829591" y="3060051"/>
                  </a:lnTo>
                  <a:lnTo>
                    <a:pt x="4817762" y="3104708"/>
                  </a:lnTo>
                  <a:lnTo>
                    <a:pt x="4805118" y="3149027"/>
                  </a:lnTo>
                  <a:lnTo>
                    <a:pt x="4791669" y="3193001"/>
                  </a:lnTo>
                  <a:lnTo>
                    <a:pt x="4777422" y="3236620"/>
                  </a:lnTo>
                  <a:lnTo>
                    <a:pt x="4762386" y="3279877"/>
                  </a:lnTo>
                  <a:lnTo>
                    <a:pt x="4746570" y="3322761"/>
                  </a:lnTo>
                  <a:lnTo>
                    <a:pt x="4729981" y="3365266"/>
                  </a:lnTo>
                  <a:lnTo>
                    <a:pt x="4712630" y="3407383"/>
                  </a:lnTo>
                  <a:lnTo>
                    <a:pt x="4694523" y="3449102"/>
                  </a:lnTo>
                  <a:lnTo>
                    <a:pt x="4675671" y="3490416"/>
                  </a:lnTo>
                  <a:lnTo>
                    <a:pt x="4656080" y="3531316"/>
                  </a:lnTo>
                  <a:lnTo>
                    <a:pt x="4635760" y="3571793"/>
                  </a:lnTo>
                  <a:lnTo>
                    <a:pt x="4614720" y="3611839"/>
                  </a:lnTo>
                  <a:lnTo>
                    <a:pt x="4592967" y="3651446"/>
                  </a:lnTo>
                  <a:lnTo>
                    <a:pt x="4570510" y="3690604"/>
                  </a:lnTo>
                  <a:lnTo>
                    <a:pt x="4547358" y="3729306"/>
                  </a:lnTo>
                  <a:lnTo>
                    <a:pt x="4523520" y="3767543"/>
                  </a:lnTo>
                  <a:lnTo>
                    <a:pt x="4499003" y="3805306"/>
                  </a:lnTo>
                  <a:lnTo>
                    <a:pt x="4473817" y="3842587"/>
                  </a:lnTo>
                  <a:lnTo>
                    <a:pt x="4447970" y="3879377"/>
                  </a:lnTo>
                  <a:lnTo>
                    <a:pt x="4421470" y="3915667"/>
                  </a:lnTo>
                  <a:lnTo>
                    <a:pt x="4394326" y="3951450"/>
                  </a:lnTo>
                  <a:lnTo>
                    <a:pt x="4366546" y="3986717"/>
                  </a:lnTo>
                  <a:lnTo>
                    <a:pt x="4338139" y="4021459"/>
                  </a:lnTo>
                  <a:lnTo>
                    <a:pt x="4309114" y="4055668"/>
                  </a:lnTo>
                  <a:lnTo>
                    <a:pt x="4279479" y="4089334"/>
                  </a:lnTo>
                  <a:lnTo>
                    <a:pt x="4249242" y="4122451"/>
                  </a:lnTo>
                  <a:lnTo>
                    <a:pt x="4218412" y="4155008"/>
                  </a:lnTo>
                  <a:lnTo>
                    <a:pt x="4186998" y="4186998"/>
                  </a:lnTo>
                  <a:lnTo>
                    <a:pt x="4155008" y="4218412"/>
                  </a:lnTo>
                  <a:lnTo>
                    <a:pt x="4122451" y="4249242"/>
                  </a:lnTo>
                  <a:lnTo>
                    <a:pt x="4089334" y="4279479"/>
                  </a:lnTo>
                  <a:lnTo>
                    <a:pt x="4055668" y="4309114"/>
                  </a:lnTo>
                  <a:lnTo>
                    <a:pt x="4021459" y="4338139"/>
                  </a:lnTo>
                  <a:lnTo>
                    <a:pt x="3986717" y="4366546"/>
                  </a:lnTo>
                  <a:lnTo>
                    <a:pt x="3951450" y="4394326"/>
                  </a:lnTo>
                  <a:lnTo>
                    <a:pt x="3915667" y="4421470"/>
                  </a:lnTo>
                  <a:lnTo>
                    <a:pt x="3879377" y="4447970"/>
                  </a:lnTo>
                  <a:lnTo>
                    <a:pt x="3842587" y="4473817"/>
                  </a:lnTo>
                  <a:lnTo>
                    <a:pt x="3805306" y="4499003"/>
                  </a:lnTo>
                  <a:lnTo>
                    <a:pt x="3767543" y="4523520"/>
                  </a:lnTo>
                  <a:lnTo>
                    <a:pt x="3729306" y="4547358"/>
                  </a:lnTo>
                  <a:lnTo>
                    <a:pt x="3690604" y="4570510"/>
                  </a:lnTo>
                  <a:lnTo>
                    <a:pt x="3651446" y="4592967"/>
                  </a:lnTo>
                  <a:lnTo>
                    <a:pt x="3611839" y="4614720"/>
                  </a:lnTo>
                  <a:lnTo>
                    <a:pt x="3571793" y="4635760"/>
                  </a:lnTo>
                  <a:lnTo>
                    <a:pt x="3531316" y="4656080"/>
                  </a:lnTo>
                  <a:lnTo>
                    <a:pt x="3490416" y="4675671"/>
                  </a:lnTo>
                  <a:lnTo>
                    <a:pt x="3449102" y="4694523"/>
                  </a:lnTo>
                  <a:lnTo>
                    <a:pt x="3407383" y="4712630"/>
                  </a:lnTo>
                  <a:lnTo>
                    <a:pt x="3365266" y="4729981"/>
                  </a:lnTo>
                  <a:lnTo>
                    <a:pt x="3322761" y="4746570"/>
                  </a:lnTo>
                  <a:lnTo>
                    <a:pt x="3279877" y="4762386"/>
                  </a:lnTo>
                  <a:lnTo>
                    <a:pt x="3236620" y="4777422"/>
                  </a:lnTo>
                  <a:lnTo>
                    <a:pt x="3193001" y="4791669"/>
                  </a:lnTo>
                  <a:lnTo>
                    <a:pt x="3149027" y="4805118"/>
                  </a:lnTo>
                  <a:lnTo>
                    <a:pt x="3104708" y="4817762"/>
                  </a:lnTo>
                  <a:lnTo>
                    <a:pt x="3060051" y="4829591"/>
                  </a:lnTo>
                  <a:lnTo>
                    <a:pt x="3015065" y="4840597"/>
                  </a:lnTo>
                  <a:lnTo>
                    <a:pt x="2969759" y="4850772"/>
                  </a:lnTo>
                  <a:lnTo>
                    <a:pt x="2924141" y="4860106"/>
                  </a:lnTo>
                  <a:lnTo>
                    <a:pt x="2878220" y="4868592"/>
                  </a:lnTo>
                  <a:lnTo>
                    <a:pt x="2832004" y="4876221"/>
                  </a:lnTo>
                  <a:lnTo>
                    <a:pt x="2785502" y="4882984"/>
                  </a:lnTo>
                  <a:lnTo>
                    <a:pt x="2738722" y="4888873"/>
                  </a:lnTo>
                  <a:lnTo>
                    <a:pt x="2691673" y="4893880"/>
                  </a:lnTo>
                  <a:lnTo>
                    <a:pt x="2644363" y="4897995"/>
                  </a:lnTo>
                  <a:lnTo>
                    <a:pt x="2596801" y="4901211"/>
                  </a:lnTo>
                  <a:lnTo>
                    <a:pt x="2548995" y="4903518"/>
                  </a:lnTo>
                  <a:lnTo>
                    <a:pt x="2500954" y="4904909"/>
                  </a:lnTo>
                  <a:lnTo>
                    <a:pt x="2452687" y="4905374"/>
                  </a:lnTo>
                  <a:close/>
                </a:path>
              </a:pathLst>
            </a:custGeom>
            <a:solidFill>
              <a:srgbClr val="F09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94399" y="1892001"/>
              <a:ext cx="2858770" cy="5843270"/>
            </a:xfrm>
            <a:custGeom>
              <a:avLst/>
              <a:gdLst/>
              <a:ahLst/>
              <a:cxnLst/>
              <a:rect l="l" t="t" r="r" b="b"/>
              <a:pathLst>
                <a:path w="2858770" h="5843270">
                  <a:moveTo>
                    <a:pt x="2455638" y="5842923"/>
                  </a:moveTo>
                  <a:lnTo>
                    <a:pt x="403013" y="5842923"/>
                  </a:lnTo>
                  <a:lnTo>
                    <a:pt x="356037" y="5840207"/>
                  </a:lnTo>
                  <a:lnTo>
                    <a:pt x="310646" y="5832262"/>
                  </a:lnTo>
                  <a:lnTo>
                    <a:pt x="267143" y="5819391"/>
                  </a:lnTo>
                  <a:lnTo>
                    <a:pt x="225833" y="5801898"/>
                  </a:lnTo>
                  <a:lnTo>
                    <a:pt x="187018" y="5780086"/>
                  </a:lnTo>
                  <a:lnTo>
                    <a:pt x="151002" y="5754258"/>
                  </a:lnTo>
                  <a:lnTo>
                    <a:pt x="118087" y="5724720"/>
                  </a:lnTo>
                  <a:lnTo>
                    <a:pt x="88577" y="5691772"/>
                  </a:lnTo>
                  <a:lnTo>
                    <a:pt x="62775" y="5655721"/>
                  </a:lnTo>
                  <a:lnTo>
                    <a:pt x="40984" y="5616867"/>
                  </a:lnTo>
                  <a:lnTo>
                    <a:pt x="23508" y="5575517"/>
                  </a:lnTo>
                  <a:lnTo>
                    <a:pt x="10650" y="5531972"/>
                  </a:lnTo>
                  <a:lnTo>
                    <a:pt x="2713" y="5486536"/>
                  </a:lnTo>
                  <a:lnTo>
                    <a:pt x="0" y="5439514"/>
                  </a:lnTo>
                  <a:lnTo>
                    <a:pt x="0" y="403408"/>
                  </a:lnTo>
                  <a:lnTo>
                    <a:pt x="2713" y="356386"/>
                  </a:lnTo>
                  <a:lnTo>
                    <a:pt x="10650" y="310950"/>
                  </a:lnTo>
                  <a:lnTo>
                    <a:pt x="23508" y="267405"/>
                  </a:lnTo>
                  <a:lnTo>
                    <a:pt x="40984" y="226055"/>
                  </a:lnTo>
                  <a:lnTo>
                    <a:pt x="62775" y="187202"/>
                  </a:lnTo>
                  <a:lnTo>
                    <a:pt x="88577" y="151150"/>
                  </a:lnTo>
                  <a:lnTo>
                    <a:pt x="118087" y="118203"/>
                  </a:lnTo>
                  <a:lnTo>
                    <a:pt x="151002" y="88664"/>
                  </a:lnTo>
                  <a:lnTo>
                    <a:pt x="187018" y="62836"/>
                  </a:lnTo>
                  <a:lnTo>
                    <a:pt x="225834" y="41024"/>
                  </a:lnTo>
                  <a:lnTo>
                    <a:pt x="267144" y="23531"/>
                  </a:lnTo>
                  <a:lnTo>
                    <a:pt x="310646" y="10660"/>
                  </a:lnTo>
                  <a:lnTo>
                    <a:pt x="356039" y="2715"/>
                  </a:lnTo>
                  <a:lnTo>
                    <a:pt x="403013" y="0"/>
                  </a:lnTo>
                  <a:lnTo>
                    <a:pt x="2455640" y="0"/>
                  </a:lnTo>
                  <a:lnTo>
                    <a:pt x="2502615" y="2715"/>
                  </a:lnTo>
                  <a:lnTo>
                    <a:pt x="2548006" y="10660"/>
                  </a:lnTo>
                  <a:lnTo>
                    <a:pt x="2591508" y="23531"/>
                  </a:lnTo>
                  <a:lnTo>
                    <a:pt x="2632818" y="41025"/>
                  </a:lnTo>
                  <a:lnTo>
                    <a:pt x="2671633" y="62837"/>
                  </a:lnTo>
                  <a:lnTo>
                    <a:pt x="2707649" y="88664"/>
                  </a:lnTo>
                  <a:lnTo>
                    <a:pt x="2740564" y="118203"/>
                  </a:lnTo>
                  <a:lnTo>
                    <a:pt x="2768084" y="148928"/>
                  </a:lnTo>
                  <a:lnTo>
                    <a:pt x="388568" y="148928"/>
                  </a:lnTo>
                  <a:lnTo>
                    <a:pt x="340587" y="153783"/>
                  </a:lnTo>
                  <a:lnTo>
                    <a:pt x="295872" y="167702"/>
                  </a:lnTo>
                  <a:lnTo>
                    <a:pt x="255390" y="189722"/>
                  </a:lnTo>
                  <a:lnTo>
                    <a:pt x="220104" y="218874"/>
                  </a:lnTo>
                  <a:lnTo>
                    <a:pt x="190980" y="254194"/>
                  </a:lnTo>
                  <a:lnTo>
                    <a:pt x="168983" y="294717"/>
                  </a:lnTo>
                  <a:lnTo>
                    <a:pt x="155077" y="339475"/>
                  </a:lnTo>
                  <a:lnTo>
                    <a:pt x="150227" y="387503"/>
                  </a:lnTo>
                  <a:lnTo>
                    <a:pt x="150227" y="5462648"/>
                  </a:lnTo>
                  <a:lnTo>
                    <a:pt x="155077" y="5510677"/>
                  </a:lnTo>
                  <a:lnTo>
                    <a:pt x="168983" y="5555435"/>
                  </a:lnTo>
                  <a:lnTo>
                    <a:pt x="190980" y="5595957"/>
                  </a:lnTo>
                  <a:lnTo>
                    <a:pt x="220104" y="5631278"/>
                  </a:lnTo>
                  <a:lnTo>
                    <a:pt x="255390" y="5660430"/>
                  </a:lnTo>
                  <a:lnTo>
                    <a:pt x="295872" y="5682449"/>
                  </a:lnTo>
                  <a:lnTo>
                    <a:pt x="340587" y="5696369"/>
                  </a:lnTo>
                  <a:lnTo>
                    <a:pt x="388568" y="5701223"/>
                  </a:lnTo>
                  <a:lnTo>
                    <a:pt x="2761609" y="5701223"/>
                  </a:lnTo>
                  <a:lnTo>
                    <a:pt x="2740564" y="5724720"/>
                  </a:lnTo>
                  <a:lnTo>
                    <a:pt x="2707649" y="5754258"/>
                  </a:lnTo>
                  <a:lnTo>
                    <a:pt x="2671632" y="5780086"/>
                  </a:lnTo>
                  <a:lnTo>
                    <a:pt x="2632817" y="5801898"/>
                  </a:lnTo>
                  <a:lnTo>
                    <a:pt x="2591507" y="5819391"/>
                  </a:lnTo>
                  <a:lnTo>
                    <a:pt x="2548005" y="5832262"/>
                  </a:lnTo>
                  <a:lnTo>
                    <a:pt x="2502614" y="5840207"/>
                  </a:lnTo>
                  <a:lnTo>
                    <a:pt x="2455638" y="5842923"/>
                  </a:lnTo>
                  <a:close/>
                </a:path>
                <a:path w="2858770" h="5843270">
                  <a:moveTo>
                    <a:pt x="2028068" y="348464"/>
                  </a:moveTo>
                  <a:lnTo>
                    <a:pt x="833472" y="348464"/>
                  </a:lnTo>
                  <a:lnTo>
                    <a:pt x="791212" y="341558"/>
                  </a:lnTo>
                  <a:lnTo>
                    <a:pt x="754360" y="322368"/>
                  </a:lnTo>
                  <a:lnTo>
                    <a:pt x="725204" y="293184"/>
                  </a:lnTo>
                  <a:lnTo>
                    <a:pt x="706033" y="256296"/>
                  </a:lnTo>
                  <a:lnTo>
                    <a:pt x="699134" y="213994"/>
                  </a:lnTo>
                  <a:lnTo>
                    <a:pt x="699134" y="148928"/>
                  </a:lnTo>
                  <a:lnTo>
                    <a:pt x="2162406" y="148928"/>
                  </a:lnTo>
                  <a:lnTo>
                    <a:pt x="2162406" y="185076"/>
                  </a:lnTo>
                  <a:lnTo>
                    <a:pt x="1772392" y="185076"/>
                  </a:lnTo>
                  <a:lnTo>
                    <a:pt x="1758828" y="187877"/>
                  </a:lnTo>
                  <a:lnTo>
                    <a:pt x="1747294" y="195559"/>
                  </a:lnTo>
                  <a:lnTo>
                    <a:pt x="1746537" y="196643"/>
                  </a:lnTo>
                  <a:lnTo>
                    <a:pt x="1239375" y="196643"/>
                  </a:lnTo>
                  <a:lnTo>
                    <a:pt x="1230053" y="198451"/>
                  </a:lnTo>
                  <a:lnTo>
                    <a:pt x="1222221" y="203511"/>
                  </a:lnTo>
                  <a:lnTo>
                    <a:pt x="1216827" y="211283"/>
                  </a:lnTo>
                  <a:lnTo>
                    <a:pt x="1214818" y="221224"/>
                  </a:lnTo>
                  <a:lnTo>
                    <a:pt x="1216827" y="231164"/>
                  </a:lnTo>
                  <a:lnTo>
                    <a:pt x="1222221" y="238936"/>
                  </a:lnTo>
                  <a:lnTo>
                    <a:pt x="1230053" y="243997"/>
                  </a:lnTo>
                  <a:lnTo>
                    <a:pt x="1239375" y="245804"/>
                  </a:lnTo>
                  <a:lnTo>
                    <a:pt x="1746028" y="245804"/>
                  </a:lnTo>
                  <a:lnTo>
                    <a:pt x="1746753" y="246889"/>
                  </a:lnTo>
                  <a:lnTo>
                    <a:pt x="1758218" y="254570"/>
                  </a:lnTo>
                  <a:lnTo>
                    <a:pt x="1772392" y="257372"/>
                  </a:lnTo>
                  <a:lnTo>
                    <a:pt x="2154948" y="257372"/>
                  </a:lnTo>
                  <a:lnTo>
                    <a:pt x="2136335" y="293184"/>
                  </a:lnTo>
                  <a:lnTo>
                    <a:pt x="2107180" y="322368"/>
                  </a:lnTo>
                  <a:lnTo>
                    <a:pt x="2070328" y="341558"/>
                  </a:lnTo>
                  <a:lnTo>
                    <a:pt x="2028068" y="348464"/>
                  </a:lnTo>
                  <a:close/>
                </a:path>
                <a:path w="2858770" h="5843270">
                  <a:moveTo>
                    <a:pt x="2761609" y="5701223"/>
                  </a:moveTo>
                  <a:lnTo>
                    <a:pt x="2472972" y="5701223"/>
                  </a:lnTo>
                  <a:lnTo>
                    <a:pt x="2520953" y="5696369"/>
                  </a:lnTo>
                  <a:lnTo>
                    <a:pt x="2565667" y="5682449"/>
                  </a:lnTo>
                  <a:lnTo>
                    <a:pt x="2606150" y="5660430"/>
                  </a:lnTo>
                  <a:lnTo>
                    <a:pt x="2641435" y="5631278"/>
                  </a:lnTo>
                  <a:lnTo>
                    <a:pt x="2670560" y="5595957"/>
                  </a:lnTo>
                  <a:lnTo>
                    <a:pt x="2692557" y="5555435"/>
                  </a:lnTo>
                  <a:lnTo>
                    <a:pt x="2706463" y="5510677"/>
                  </a:lnTo>
                  <a:lnTo>
                    <a:pt x="2711313" y="5462648"/>
                  </a:lnTo>
                  <a:lnTo>
                    <a:pt x="2709868" y="5462648"/>
                  </a:lnTo>
                  <a:lnTo>
                    <a:pt x="2709868" y="387503"/>
                  </a:lnTo>
                  <a:lnTo>
                    <a:pt x="2705019" y="339475"/>
                  </a:lnTo>
                  <a:lnTo>
                    <a:pt x="2691113" y="294717"/>
                  </a:lnTo>
                  <a:lnTo>
                    <a:pt x="2669115" y="254194"/>
                  </a:lnTo>
                  <a:lnTo>
                    <a:pt x="2639991" y="218874"/>
                  </a:lnTo>
                  <a:lnTo>
                    <a:pt x="2604705" y="189722"/>
                  </a:lnTo>
                  <a:lnTo>
                    <a:pt x="2564223" y="167702"/>
                  </a:lnTo>
                  <a:lnTo>
                    <a:pt x="2519508" y="153783"/>
                  </a:lnTo>
                  <a:lnTo>
                    <a:pt x="2471527" y="148928"/>
                  </a:lnTo>
                  <a:lnTo>
                    <a:pt x="2768084" y="148928"/>
                  </a:lnTo>
                  <a:lnTo>
                    <a:pt x="2795876" y="187202"/>
                  </a:lnTo>
                  <a:lnTo>
                    <a:pt x="2817666" y="226055"/>
                  </a:lnTo>
                  <a:lnTo>
                    <a:pt x="2835142" y="267405"/>
                  </a:lnTo>
                  <a:lnTo>
                    <a:pt x="2848001" y="310950"/>
                  </a:lnTo>
                  <a:lnTo>
                    <a:pt x="2855938" y="356386"/>
                  </a:lnTo>
                  <a:lnTo>
                    <a:pt x="2858651" y="403408"/>
                  </a:lnTo>
                  <a:lnTo>
                    <a:pt x="2858651" y="5439514"/>
                  </a:lnTo>
                  <a:lnTo>
                    <a:pt x="2855938" y="5486536"/>
                  </a:lnTo>
                  <a:lnTo>
                    <a:pt x="2848001" y="5531972"/>
                  </a:lnTo>
                  <a:lnTo>
                    <a:pt x="2835142" y="5575517"/>
                  </a:lnTo>
                  <a:lnTo>
                    <a:pt x="2817666" y="5616867"/>
                  </a:lnTo>
                  <a:lnTo>
                    <a:pt x="2795876" y="5655721"/>
                  </a:lnTo>
                  <a:lnTo>
                    <a:pt x="2770074" y="5691772"/>
                  </a:lnTo>
                  <a:lnTo>
                    <a:pt x="2761609" y="5701223"/>
                  </a:lnTo>
                  <a:close/>
                </a:path>
                <a:path w="2858770" h="5843270">
                  <a:moveTo>
                    <a:pt x="2154948" y="257372"/>
                  </a:moveTo>
                  <a:lnTo>
                    <a:pt x="1772392" y="257372"/>
                  </a:lnTo>
                  <a:lnTo>
                    <a:pt x="1786567" y="254570"/>
                  </a:lnTo>
                  <a:lnTo>
                    <a:pt x="1798032" y="246889"/>
                  </a:lnTo>
                  <a:lnTo>
                    <a:pt x="1805706" y="235412"/>
                  </a:lnTo>
                  <a:lnTo>
                    <a:pt x="1808505" y="221224"/>
                  </a:lnTo>
                  <a:lnTo>
                    <a:pt x="1805706" y="207036"/>
                  </a:lnTo>
                  <a:lnTo>
                    <a:pt x="1798032" y="195559"/>
                  </a:lnTo>
                  <a:lnTo>
                    <a:pt x="1786567" y="187877"/>
                  </a:lnTo>
                  <a:lnTo>
                    <a:pt x="1772392" y="185076"/>
                  </a:lnTo>
                  <a:lnTo>
                    <a:pt x="2162406" y="185076"/>
                  </a:lnTo>
                  <a:lnTo>
                    <a:pt x="2162406" y="213994"/>
                  </a:lnTo>
                  <a:lnTo>
                    <a:pt x="2155507" y="256296"/>
                  </a:lnTo>
                  <a:lnTo>
                    <a:pt x="2154948" y="257372"/>
                  </a:lnTo>
                  <a:close/>
                </a:path>
                <a:path w="2858770" h="5843270">
                  <a:moveTo>
                    <a:pt x="1746028" y="245804"/>
                  </a:moveTo>
                  <a:lnTo>
                    <a:pt x="1586053" y="245804"/>
                  </a:lnTo>
                  <a:lnTo>
                    <a:pt x="1595374" y="243997"/>
                  </a:lnTo>
                  <a:lnTo>
                    <a:pt x="1603206" y="238936"/>
                  </a:lnTo>
                  <a:lnTo>
                    <a:pt x="1608600" y="231164"/>
                  </a:lnTo>
                  <a:lnTo>
                    <a:pt x="1610609" y="221224"/>
                  </a:lnTo>
                  <a:lnTo>
                    <a:pt x="1608600" y="211283"/>
                  </a:lnTo>
                  <a:lnTo>
                    <a:pt x="1603206" y="203511"/>
                  </a:lnTo>
                  <a:lnTo>
                    <a:pt x="1595374" y="198451"/>
                  </a:lnTo>
                  <a:lnTo>
                    <a:pt x="1586053" y="196643"/>
                  </a:lnTo>
                  <a:lnTo>
                    <a:pt x="1746537" y="196643"/>
                  </a:lnTo>
                  <a:lnTo>
                    <a:pt x="1739282" y="207036"/>
                  </a:lnTo>
                  <a:lnTo>
                    <a:pt x="1736280" y="221224"/>
                  </a:lnTo>
                  <a:lnTo>
                    <a:pt x="1739079" y="235412"/>
                  </a:lnTo>
                  <a:lnTo>
                    <a:pt x="1746028" y="2458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44914" y="2041032"/>
              <a:ext cx="2563407" cy="55550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09218" y="2088645"/>
              <a:ext cx="396240" cy="49530"/>
            </a:xfrm>
            <a:custGeom>
              <a:avLst/>
              <a:gdLst/>
              <a:ahLst/>
              <a:cxnLst/>
              <a:rect l="l" t="t" r="r" b="b"/>
              <a:pathLst>
                <a:path w="396239" h="49530">
                  <a:moveTo>
                    <a:pt x="371234" y="49160"/>
                  </a:moveTo>
                  <a:lnTo>
                    <a:pt x="24556" y="49160"/>
                  </a:lnTo>
                  <a:lnTo>
                    <a:pt x="15234" y="47353"/>
                  </a:lnTo>
                  <a:lnTo>
                    <a:pt x="7403" y="42292"/>
                  </a:lnTo>
                  <a:lnTo>
                    <a:pt x="2008" y="34521"/>
                  </a:lnTo>
                  <a:lnTo>
                    <a:pt x="0" y="24580"/>
                  </a:lnTo>
                  <a:lnTo>
                    <a:pt x="2008" y="14639"/>
                  </a:lnTo>
                  <a:lnTo>
                    <a:pt x="7403" y="6868"/>
                  </a:lnTo>
                  <a:lnTo>
                    <a:pt x="15234" y="1807"/>
                  </a:lnTo>
                  <a:lnTo>
                    <a:pt x="24556" y="0"/>
                  </a:lnTo>
                  <a:lnTo>
                    <a:pt x="371234" y="0"/>
                  </a:lnTo>
                  <a:lnTo>
                    <a:pt x="380556" y="1807"/>
                  </a:lnTo>
                  <a:lnTo>
                    <a:pt x="388388" y="6868"/>
                  </a:lnTo>
                  <a:lnTo>
                    <a:pt x="393782" y="14639"/>
                  </a:lnTo>
                  <a:lnTo>
                    <a:pt x="395791" y="24580"/>
                  </a:lnTo>
                  <a:lnTo>
                    <a:pt x="393782" y="34521"/>
                  </a:lnTo>
                  <a:lnTo>
                    <a:pt x="388388" y="42292"/>
                  </a:lnTo>
                  <a:lnTo>
                    <a:pt x="380556" y="47353"/>
                  </a:lnTo>
                  <a:lnTo>
                    <a:pt x="371234" y="4916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30651" y="2077075"/>
              <a:ext cx="72282" cy="7230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33728" y="2643885"/>
              <a:ext cx="2980055" cy="1397000"/>
            </a:xfrm>
            <a:custGeom>
              <a:avLst/>
              <a:gdLst/>
              <a:ahLst/>
              <a:cxnLst/>
              <a:rect l="l" t="t" r="r" b="b"/>
              <a:pathLst>
                <a:path w="2980054" h="1397000">
                  <a:moveTo>
                    <a:pt x="31775" y="957186"/>
                  </a:moveTo>
                  <a:lnTo>
                    <a:pt x="19494" y="959713"/>
                  </a:lnTo>
                  <a:lnTo>
                    <a:pt x="9385" y="966584"/>
                  </a:lnTo>
                  <a:lnTo>
                    <a:pt x="2527" y="976706"/>
                  </a:lnTo>
                  <a:lnTo>
                    <a:pt x="0" y="988999"/>
                  </a:lnTo>
                  <a:lnTo>
                    <a:pt x="0" y="1364932"/>
                  </a:lnTo>
                  <a:lnTo>
                    <a:pt x="2527" y="1377226"/>
                  </a:lnTo>
                  <a:lnTo>
                    <a:pt x="9385" y="1387348"/>
                  </a:lnTo>
                  <a:lnTo>
                    <a:pt x="19494" y="1394218"/>
                  </a:lnTo>
                  <a:lnTo>
                    <a:pt x="31775" y="1396746"/>
                  </a:lnTo>
                  <a:lnTo>
                    <a:pt x="31775" y="957186"/>
                  </a:lnTo>
                  <a:close/>
                </a:path>
                <a:path w="2980054" h="1397000">
                  <a:moveTo>
                    <a:pt x="31775" y="423646"/>
                  </a:moveTo>
                  <a:lnTo>
                    <a:pt x="19494" y="425958"/>
                  </a:lnTo>
                  <a:lnTo>
                    <a:pt x="9385" y="432320"/>
                  </a:lnTo>
                  <a:lnTo>
                    <a:pt x="2527" y="441947"/>
                  </a:lnTo>
                  <a:lnTo>
                    <a:pt x="0" y="454012"/>
                  </a:lnTo>
                  <a:lnTo>
                    <a:pt x="0" y="829945"/>
                  </a:lnTo>
                  <a:lnTo>
                    <a:pt x="2527" y="842238"/>
                  </a:lnTo>
                  <a:lnTo>
                    <a:pt x="9385" y="852360"/>
                  </a:lnTo>
                  <a:lnTo>
                    <a:pt x="19494" y="859231"/>
                  </a:lnTo>
                  <a:lnTo>
                    <a:pt x="31775" y="861758"/>
                  </a:lnTo>
                  <a:lnTo>
                    <a:pt x="31775" y="423646"/>
                  </a:lnTo>
                  <a:close/>
                </a:path>
                <a:path w="2980054" h="1397000">
                  <a:moveTo>
                    <a:pt x="31775" y="0"/>
                  </a:moveTo>
                  <a:lnTo>
                    <a:pt x="19494" y="2298"/>
                  </a:lnTo>
                  <a:lnTo>
                    <a:pt x="9385" y="8674"/>
                  </a:lnTo>
                  <a:lnTo>
                    <a:pt x="2527" y="18300"/>
                  </a:lnTo>
                  <a:lnTo>
                    <a:pt x="0" y="30365"/>
                  </a:lnTo>
                  <a:lnTo>
                    <a:pt x="0" y="211099"/>
                  </a:lnTo>
                  <a:lnTo>
                    <a:pt x="2527" y="223393"/>
                  </a:lnTo>
                  <a:lnTo>
                    <a:pt x="9385" y="233514"/>
                  </a:lnTo>
                  <a:lnTo>
                    <a:pt x="19494" y="240372"/>
                  </a:lnTo>
                  <a:lnTo>
                    <a:pt x="31775" y="242912"/>
                  </a:lnTo>
                  <a:lnTo>
                    <a:pt x="31775" y="0"/>
                  </a:lnTo>
                  <a:close/>
                </a:path>
                <a:path w="2980054" h="1397000">
                  <a:moveTo>
                    <a:pt x="2979991" y="600049"/>
                  </a:moveTo>
                  <a:lnTo>
                    <a:pt x="2977451" y="587756"/>
                  </a:lnTo>
                  <a:lnTo>
                    <a:pt x="2970593" y="577634"/>
                  </a:lnTo>
                  <a:lnTo>
                    <a:pt x="2960484" y="570763"/>
                  </a:lnTo>
                  <a:lnTo>
                    <a:pt x="2948203" y="568236"/>
                  </a:lnTo>
                  <a:lnTo>
                    <a:pt x="2948203" y="1272400"/>
                  </a:lnTo>
                  <a:lnTo>
                    <a:pt x="2960484" y="1269860"/>
                  </a:lnTo>
                  <a:lnTo>
                    <a:pt x="2970593" y="1263002"/>
                  </a:lnTo>
                  <a:lnTo>
                    <a:pt x="2977451" y="1252880"/>
                  </a:lnTo>
                  <a:lnTo>
                    <a:pt x="2979991" y="1240586"/>
                  </a:lnTo>
                  <a:lnTo>
                    <a:pt x="2979991" y="600049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65509" y="1863083"/>
              <a:ext cx="2916555" cy="5901055"/>
            </a:xfrm>
            <a:custGeom>
              <a:avLst/>
              <a:gdLst/>
              <a:ahLst/>
              <a:cxnLst/>
              <a:rect l="l" t="t" r="r" b="b"/>
              <a:pathLst>
                <a:path w="2916554" h="5901055">
                  <a:moveTo>
                    <a:pt x="2484527" y="5900759"/>
                  </a:moveTo>
                  <a:lnTo>
                    <a:pt x="431903" y="5900759"/>
                  </a:lnTo>
                  <a:lnTo>
                    <a:pt x="384876" y="5898220"/>
                  </a:lnTo>
                  <a:lnTo>
                    <a:pt x="339307" y="5890779"/>
                  </a:lnTo>
                  <a:lnTo>
                    <a:pt x="295462" y="5878700"/>
                  </a:lnTo>
                  <a:lnTo>
                    <a:pt x="253604" y="5862249"/>
                  </a:lnTo>
                  <a:lnTo>
                    <a:pt x="213999" y="5841691"/>
                  </a:lnTo>
                  <a:lnTo>
                    <a:pt x="176910" y="5817290"/>
                  </a:lnTo>
                  <a:lnTo>
                    <a:pt x="142602" y="5789310"/>
                  </a:lnTo>
                  <a:lnTo>
                    <a:pt x="111339" y="5758017"/>
                  </a:lnTo>
                  <a:lnTo>
                    <a:pt x="83387" y="5723676"/>
                  </a:lnTo>
                  <a:lnTo>
                    <a:pt x="59010" y="5686550"/>
                  </a:lnTo>
                  <a:lnTo>
                    <a:pt x="38471" y="5646906"/>
                  </a:lnTo>
                  <a:lnTo>
                    <a:pt x="22037" y="5605007"/>
                  </a:lnTo>
                  <a:lnTo>
                    <a:pt x="9970" y="5561118"/>
                  </a:lnTo>
                  <a:lnTo>
                    <a:pt x="2536" y="5515505"/>
                  </a:lnTo>
                  <a:lnTo>
                    <a:pt x="77" y="5469878"/>
                  </a:lnTo>
                  <a:lnTo>
                    <a:pt x="0" y="432327"/>
                  </a:lnTo>
                  <a:lnTo>
                    <a:pt x="541" y="410435"/>
                  </a:lnTo>
                  <a:lnTo>
                    <a:pt x="4911" y="366447"/>
                  </a:lnTo>
                  <a:lnTo>
                    <a:pt x="13180" y="324606"/>
                  </a:lnTo>
                  <a:lnTo>
                    <a:pt x="29973" y="273999"/>
                  </a:lnTo>
                  <a:lnTo>
                    <a:pt x="47916" y="235457"/>
                  </a:lnTo>
                  <a:lnTo>
                    <a:pt x="68997" y="199535"/>
                  </a:lnTo>
                  <a:lnTo>
                    <a:pt x="95833" y="160767"/>
                  </a:lnTo>
                  <a:lnTo>
                    <a:pt x="127115" y="125794"/>
                  </a:lnTo>
                  <a:lnTo>
                    <a:pt x="134699" y="119061"/>
                  </a:lnTo>
                  <a:lnTo>
                    <a:pt x="149866" y="105054"/>
                  </a:lnTo>
                  <a:lnTo>
                    <a:pt x="196153" y="69943"/>
                  </a:lnTo>
                  <a:lnTo>
                    <a:pt x="238234" y="45840"/>
                  </a:lnTo>
                  <a:lnTo>
                    <a:pt x="283301" y="26387"/>
                  </a:lnTo>
                  <a:lnTo>
                    <a:pt x="330896" y="11995"/>
                  </a:lnTo>
                  <a:lnTo>
                    <a:pt x="380577" y="3065"/>
                  </a:lnTo>
                  <a:lnTo>
                    <a:pt x="431903" y="0"/>
                  </a:lnTo>
                  <a:lnTo>
                    <a:pt x="2485972" y="0"/>
                  </a:lnTo>
                  <a:lnTo>
                    <a:pt x="2537198" y="2965"/>
                  </a:lnTo>
                  <a:lnTo>
                    <a:pt x="2586658" y="11674"/>
                  </a:lnTo>
                  <a:lnTo>
                    <a:pt x="2634032" y="25845"/>
                  </a:lnTo>
                  <a:lnTo>
                    <a:pt x="2641172" y="28918"/>
                  </a:lnTo>
                  <a:lnTo>
                    <a:pt x="431903" y="28918"/>
                  </a:lnTo>
                  <a:lnTo>
                    <a:pt x="384926" y="31634"/>
                  </a:lnTo>
                  <a:lnTo>
                    <a:pt x="339536" y="39583"/>
                  </a:lnTo>
                  <a:lnTo>
                    <a:pt x="296033" y="52464"/>
                  </a:lnTo>
                  <a:lnTo>
                    <a:pt x="254723" y="69976"/>
                  </a:lnTo>
                  <a:lnTo>
                    <a:pt x="215908" y="91821"/>
                  </a:lnTo>
                  <a:lnTo>
                    <a:pt x="179892" y="117696"/>
                  </a:lnTo>
                  <a:lnTo>
                    <a:pt x="146977" y="147302"/>
                  </a:lnTo>
                  <a:lnTo>
                    <a:pt x="117467" y="180338"/>
                  </a:lnTo>
                  <a:lnTo>
                    <a:pt x="91665" y="216504"/>
                  </a:lnTo>
                  <a:lnTo>
                    <a:pt x="69874" y="255500"/>
                  </a:lnTo>
                  <a:lnTo>
                    <a:pt x="52398" y="297025"/>
                  </a:lnTo>
                  <a:lnTo>
                    <a:pt x="39540" y="340779"/>
                  </a:lnTo>
                  <a:lnTo>
                    <a:pt x="31603" y="386462"/>
                  </a:lnTo>
                  <a:lnTo>
                    <a:pt x="28973" y="432327"/>
                  </a:lnTo>
                  <a:lnTo>
                    <a:pt x="28890" y="5469878"/>
                  </a:lnTo>
                  <a:lnTo>
                    <a:pt x="31603" y="5516900"/>
                  </a:lnTo>
                  <a:lnTo>
                    <a:pt x="39540" y="5562336"/>
                  </a:lnTo>
                  <a:lnTo>
                    <a:pt x="52398" y="5605881"/>
                  </a:lnTo>
                  <a:lnTo>
                    <a:pt x="69874" y="5647232"/>
                  </a:lnTo>
                  <a:lnTo>
                    <a:pt x="91665" y="5686085"/>
                  </a:lnTo>
                  <a:lnTo>
                    <a:pt x="117467" y="5722136"/>
                  </a:lnTo>
                  <a:lnTo>
                    <a:pt x="146977" y="5755084"/>
                  </a:lnTo>
                  <a:lnTo>
                    <a:pt x="179892" y="5784623"/>
                  </a:lnTo>
                  <a:lnTo>
                    <a:pt x="215908" y="5810450"/>
                  </a:lnTo>
                  <a:lnTo>
                    <a:pt x="254723" y="5832262"/>
                  </a:lnTo>
                  <a:lnTo>
                    <a:pt x="296033" y="5849755"/>
                  </a:lnTo>
                  <a:lnTo>
                    <a:pt x="339536" y="5862626"/>
                  </a:lnTo>
                  <a:lnTo>
                    <a:pt x="384926" y="5870571"/>
                  </a:lnTo>
                  <a:lnTo>
                    <a:pt x="431903" y="5873287"/>
                  </a:lnTo>
                  <a:lnTo>
                    <a:pt x="2634743" y="5873287"/>
                  </a:lnTo>
                  <a:lnTo>
                    <a:pt x="2620968" y="5878700"/>
                  </a:lnTo>
                  <a:lnTo>
                    <a:pt x="2577123" y="5890779"/>
                  </a:lnTo>
                  <a:lnTo>
                    <a:pt x="2531555" y="5898220"/>
                  </a:lnTo>
                  <a:lnTo>
                    <a:pt x="2484527" y="5900759"/>
                  </a:lnTo>
                  <a:close/>
                </a:path>
                <a:path w="2916554" h="5901055">
                  <a:moveTo>
                    <a:pt x="2634743" y="5873287"/>
                  </a:moveTo>
                  <a:lnTo>
                    <a:pt x="2484527" y="5873287"/>
                  </a:lnTo>
                  <a:lnTo>
                    <a:pt x="2531504" y="5870571"/>
                  </a:lnTo>
                  <a:lnTo>
                    <a:pt x="2576895" y="5862626"/>
                  </a:lnTo>
                  <a:lnTo>
                    <a:pt x="2620397" y="5849755"/>
                  </a:lnTo>
                  <a:lnTo>
                    <a:pt x="2661707" y="5832262"/>
                  </a:lnTo>
                  <a:lnTo>
                    <a:pt x="2700522" y="5810450"/>
                  </a:lnTo>
                  <a:lnTo>
                    <a:pt x="2736539" y="5784623"/>
                  </a:lnTo>
                  <a:lnTo>
                    <a:pt x="2769454" y="5755084"/>
                  </a:lnTo>
                  <a:lnTo>
                    <a:pt x="2798964" y="5722136"/>
                  </a:lnTo>
                  <a:lnTo>
                    <a:pt x="2824766" y="5686085"/>
                  </a:lnTo>
                  <a:lnTo>
                    <a:pt x="2846556" y="5647232"/>
                  </a:lnTo>
                  <a:lnTo>
                    <a:pt x="2864032" y="5605881"/>
                  </a:lnTo>
                  <a:lnTo>
                    <a:pt x="2876890" y="5562336"/>
                  </a:lnTo>
                  <a:lnTo>
                    <a:pt x="2884828" y="5516900"/>
                  </a:lnTo>
                  <a:lnTo>
                    <a:pt x="2887541" y="5469878"/>
                  </a:lnTo>
                  <a:lnTo>
                    <a:pt x="2887541" y="432327"/>
                  </a:lnTo>
                  <a:lnTo>
                    <a:pt x="2884828" y="385304"/>
                  </a:lnTo>
                  <a:lnTo>
                    <a:pt x="2876890" y="339868"/>
                  </a:lnTo>
                  <a:lnTo>
                    <a:pt x="2864032" y="296324"/>
                  </a:lnTo>
                  <a:lnTo>
                    <a:pt x="2846556" y="254973"/>
                  </a:lnTo>
                  <a:lnTo>
                    <a:pt x="2824766" y="216120"/>
                  </a:lnTo>
                  <a:lnTo>
                    <a:pt x="2798964" y="180068"/>
                  </a:lnTo>
                  <a:lnTo>
                    <a:pt x="2769454" y="147121"/>
                  </a:lnTo>
                  <a:lnTo>
                    <a:pt x="2736539" y="117582"/>
                  </a:lnTo>
                  <a:lnTo>
                    <a:pt x="2700522" y="91755"/>
                  </a:lnTo>
                  <a:lnTo>
                    <a:pt x="2661707" y="69943"/>
                  </a:lnTo>
                  <a:lnTo>
                    <a:pt x="2620397" y="52450"/>
                  </a:lnTo>
                  <a:lnTo>
                    <a:pt x="2576895" y="39579"/>
                  </a:lnTo>
                  <a:lnTo>
                    <a:pt x="2531504" y="31634"/>
                  </a:lnTo>
                  <a:lnTo>
                    <a:pt x="2484527" y="28918"/>
                  </a:lnTo>
                  <a:lnTo>
                    <a:pt x="2641172" y="28918"/>
                  </a:lnTo>
                  <a:lnTo>
                    <a:pt x="2678999" y="45198"/>
                  </a:lnTo>
                  <a:lnTo>
                    <a:pt x="2721237" y="69450"/>
                  </a:lnTo>
                  <a:lnTo>
                    <a:pt x="2760426" y="98321"/>
                  </a:lnTo>
                  <a:lnTo>
                    <a:pt x="2790760" y="125794"/>
                  </a:lnTo>
                  <a:lnTo>
                    <a:pt x="2821433" y="160970"/>
                  </a:lnTo>
                  <a:lnTo>
                    <a:pt x="2848878" y="199535"/>
                  </a:lnTo>
                  <a:lnTo>
                    <a:pt x="2869959" y="234847"/>
                  </a:lnTo>
                  <a:lnTo>
                    <a:pt x="2887180" y="273457"/>
                  </a:lnTo>
                  <a:lnTo>
                    <a:pt x="2900654" y="314259"/>
                  </a:lnTo>
                  <a:lnTo>
                    <a:pt x="2911581" y="366651"/>
                  </a:lnTo>
                  <a:lnTo>
                    <a:pt x="2915889" y="409825"/>
                  </a:lnTo>
                  <a:lnTo>
                    <a:pt x="2916431" y="432327"/>
                  </a:lnTo>
                  <a:lnTo>
                    <a:pt x="2916353" y="5469878"/>
                  </a:lnTo>
                  <a:lnTo>
                    <a:pt x="2913894" y="5515505"/>
                  </a:lnTo>
                  <a:lnTo>
                    <a:pt x="2906460" y="5561118"/>
                  </a:lnTo>
                  <a:lnTo>
                    <a:pt x="2894394" y="5605007"/>
                  </a:lnTo>
                  <a:lnTo>
                    <a:pt x="2877959" y="5646906"/>
                  </a:lnTo>
                  <a:lnTo>
                    <a:pt x="2857421" y="5686550"/>
                  </a:lnTo>
                  <a:lnTo>
                    <a:pt x="2833043" y="5723676"/>
                  </a:lnTo>
                  <a:lnTo>
                    <a:pt x="2805091" y="5758017"/>
                  </a:lnTo>
                  <a:lnTo>
                    <a:pt x="2773829" y="5789310"/>
                  </a:lnTo>
                  <a:lnTo>
                    <a:pt x="2739521" y="5817290"/>
                  </a:lnTo>
                  <a:lnTo>
                    <a:pt x="2702432" y="5841691"/>
                  </a:lnTo>
                  <a:lnTo>
                    <a:pt x="2662826" y="5862249"/>
                  </a:lnTo>
                  <a:lnTo>
                    <a:pt x="2634743" y="5873287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2642494" y="1863083"/>
            <a:ext cx="4905375" cy="5901055"/>
            <a:chOff x="12642494" y="1863083"/>
            <a:chExt cx="4905375" cy="5901055"/>
          </a:xfrm>
        </p:grpSpPr>
        <p:sp>
          <p:nvSpPr>
            <p:cNvPr id="13" name="object 13"/>
            <p:cNvSpPr/>
            <p:nvPr/>
          </p:nvSpPr>
          <p:spPr>
            <a:xfrm>
              <a:off x="12642494" y="2529321"/>
              <a:ext cx="4905375" cy="4905375"/>
            </a:xfrm>
            <a:custGeom>
              <a:avLst/>
              <a:gdLst/>
              <a:ahLst/>
              <a:cxnLst/>
              <a:rect l="l" t="t" r="r" b="b"/>
              <a:pathLst>
                <a:path w="4905375" h="4905375">
                  <a:moveTo>
                    <a:pt x="2452687" y="4905374"/>
                  </a:moveTo>
                  <a:lnTo>
                    <a:pt x="2404420" y="4904909"/>
                  </a:lnTo>
                  <a:lnTo>
                    <a:pt x="2356379" y="4903518"/>
                  </a:lnTo>
                  <a:lnTo>
                    <a:pt x="2308573" y="4901211"/>
                  </a:lnTo>
                  <a:lnTo>
                    <a:pt x="2261011" y="4897995"/>
                  </a:lnTo>
                  <a:lnTo>
                    <a:pt x="2213701" y="4893880"/>
                  </a:lnTo>
                  <a:lnTo>
                    <a:pt x="2166652" y="4888873"/>
                  </a:lnTo>
                  <a:lnTo>
                    <a:pt x="2119872" y="4882984"/>
                  </a:lnTo>
                  <a:lnTo>
                    <a:pt x="2073370" y="4876221"/>
                  </a:lnTo>
                  <a:lnTo>
                    <a:pt x="2027154" y="4868592"/>
                  </a:lnTo>
                  <a:lnTo>
                    <a:pt x="1981233" y="4860106"/>
                  </a:lnTo>
                  <a:lnTo>
                    <a:pt x="1935615" y="4850772"/>
                  </a:lnTo>
                  <a:lnTo>
                    <a:pt x="1890309" y="4840597"/>
                  </a:lnTo>
                  <a:lnTo>
                    <a:pt x="1845323" y="4829591"/>
                  </a:lnTo>
                  <a:lnTo>
                    <a:pt x="1800666" y="4817762"/>
                  </a:lnTo>
                  <a:lnTo>
                    <a:pt x="1756347" y="4805118"/>
                  </a:lnTo>
                  <a:lnTo>
                    <a:pt x="1712373" y="4791669"/>
                  </a:lnTo>
                  <a:lnTo>
                    <a:pt x="1668754" y="4777422"/>
                  </a:lnTo>
                  <a:lnTo>
                    <a:pt x="1625497" y="4762386"/>
                  </a:lnTo>
                  <a:lnTo>
                    <a:pt x="1582612" y="4746570"/>
                  </a:lnTo>
                  <a:lnTo>
                    <a:pt x="1540107" y="4729981"/>
                  </a:lnTo>
                  <a:lnTo>
                    <a:pt x="1497991" y="4712630"/>
                  </a:lnTo>
                  <a:lnTo>
                    <a:pt x="1456272" y="4694523"/>
                  </a:lnTo>
                  <a:lnTo>
                    <a:pt x="1414958" y="4675671"/>
                  </a:lnTo>
                  <a:lnTo>
                    <a:pt x="1374058" y="4656080"/>
                  </a:lnTo>
                  <a:lnTo>
                    <a:pt x="1333581" y="4635760"/>
                  </a:lnTo>
                  <a:lnTo>
                    <a:pt x="1293534" y="4614720"/>
                  </a:lnTo>
                  <a:lnTo>
                    <a:pt x="1253928" y="4592967"/>
                  </a:lnTo>
                  <a:lnTo>
                    <a:pt x="1214769" y="4570510"/>
                  </a:lnTo>
                  <a:lnTo>
                    <a:pt x="1176068" y="4547358"/>
                  </a:lnTo>
                  <a:lnTo>
                    <a:pt x="1137831" y="4523520"/>
                  </a:lnTo>
                  <a:lnTo>
                    <a:pt x="1100068" y="4499003"/>
                  </a:lnTo>
                  <a:lnTo>
                    <a:pt x="1062787" y="4473817"/>
                  </a:lnTo>
                  <a:lnTo>
                    <a:pt x="1025997" y="4447970"/>
                  </a:lnTo>
                  <a:lnTo>
                    <a:pt x="989707" y="4421470"/>
                  </a:lnTo>
                  <a:lnTo>
                    <a:pt x="953924" y="4394326"/>
                  </a:lnTo>
                  <a:lnTo>
                    <a:pt x="918657" y="4366546"/>
                  </a:lnTo>
                  <a:lnTo>
                    <a:pt x="883915" y="4338139"/>
                  </a:lnTo>
                  <a:lnTo>
                    <a:pt x="849706" y="4309114"/>
                  </a:lnTo>
                  <a:lnTo>
                    <a:pt x="816040" y="4279479"/>
                  </a:lnTo>
                  <a:lnTo>
                    <a:pt x="782923" y="4249242"/>
                  </a:lnTo>
                  <a:lnTo>
                    <a:pt x="750366" y="4218412"/>
                  </a:lnTo>
                  <a:lnTo>
                    <a:pt x="718376" y="4186998"/>
                  </a:lnTo>
                  <a:lnTo>
                    <a:pt x="686962" y="4155008"/>
                  </a:lnTo>
                  <a:lnTo>
                    <a:pt x="656132" y="4122451"/>
                  </a:lnTo>
                  <a:lnTo>
                    <a:pt x="625895" y="4089334"/>
                  </a:lnTo>
                  <a:lnTo>
                    <a:pt x="596260" y="4055668"/>
                  </a:lnTo>
                  <a:lnTo>
                    <a:pt x="567235" y="4021459"/>
                  </a:lnTo>
                  <a:lnTo>
                    <a:pt x="538828" y="3986717"/>
                  </a:lnTo>
                  <a:lnTo>
                    <a:pt x="511048" y="3951450"/>
                  </a:lnTo>
                  <a:lnTo>
                    <a:pt x="483904" y="3915667"/>
                  </a:lnTo>
                  <a:lnTo>
                    <a:pt x="457404" y="3879377"/>
                  </a:lnTo>
                  <a:lnTo>
                    <a:pt x="431557" y="3842587"/>
                  </a:lnTo>
                  <a:lnTo>
                    <a:pt x="406371" y="3805306"/>
                  </a:lnTo>
                  <a:lnTo>
                    <a:pt x="381854" y="3767543"/>
                  </a:lnTo>
                  <a:lnTo>
                    <a:pt x="358015" y="3729306"/>
                  </a:lnTo>
                  <a:lnTo>
                    <a:pt x="334864" y="3690604"/>
                  </a:lnTo>
                  <a:lnTo>
                    <a:pt x="312407" y="3651446"/>
                  </a:lnTo>
                  <a:lnTo>
                    <a:pt x="290654" y="3611839"/>
                  </a:lnTo>
                  <a:lnTo>
                    <a:pt x="269614" y="3571793"/>
                  </a:lnTo>
                  <a:lnTo>
                    <a:pt x="249294" y="3531316"/>
                  </a:lnTo>
                  <a:lnTo>
                    <a:pt x="229703" y="3490416"/>
                  </a:lnTo>
                  <a:lnTo>
                    <a:pt x="210851" y="3449102"/>
                  </a:lnTo>
                  <a:lnTo>
                    <a:pt x="192744" y="3407383"/>
                  </a:lnTo>
                  <a:lnTo>
                    <a:pt x="175393" y="3365266"/>
                  </a:lnTo>
                  <a:lnTo>
                    <a:pt x="158804" y="3322761"/>
                  </a:lnTo>
                  <a:lnTo>
                    <a:pt x="142988" y="3279877"/>
                  </a:lnTo>
                  <a:lnTo>
                    <a:pt x="127952" y="3236620"/>
                  </a:lnTo>
                  <a:lnTo>
                    <a:pt x="113705" y="3193001"/>
                  </a:lnTo>
                  <a:lnTo>
                    <a:pt x="100256" y="3149027"/>
                  </a:lnTo>
                  <a:lnTo>
                    <a:pt x="87612" y="3104708"/>
                  </a:lnTo>
                  <a:lnTo>
                    <a:pt x="75783" y="3060051"/>
                  </a:lnTo>
                  <a:lnTo>
                    <a:pt x="64777" y="3015065"/>
                  </a:lnTo>
                  <a:lnTo>
                    <a:pt x="54602" y="2969759"/>
                  </a:lnTo>
                  <a:lnTo>
                    <a:pt x="45268" y="2924141"/>
                  </a:lnTo>
                  <a:lnTo>
                    <a:pt x="36782" y="2878220"/>
                  </a:lnTo>
                  <a:lnTo>
                    <a:pt x="29153" y="2832004"/>
                  </a:lnTo>
                  <a:lnTo>
                    <a:pt x="22390" y="2785502"/>
                  </a:lnTo>
                  <a:lnTo>
                    <a:pt x="16501" y="2738722"/>
                  </a:lnTo>
                  <a:lnTo>
                    <a:pt x="11494" y="2691673"/>
                  </a:lnTo>
                  <a:lnTo>
                    <a:pt x="7379" y="2644363"/>
                  </a:lnTo>
                  <a:lnTo>
                    <a:pt x="4163" y="2596801"/>
                  </a:lnTo>
                  <a:lnTo>
                    <a:pt x="1856" y="2548995"/>
                  </a:lnTo>
                  <a:lnTo>
                    <a:pt x="465" y="2500954"/>
                  </a:lnTo>
                  <a:lnTo>
                    <a:pt x="0" y="2452687"/>
                  </a:lnTo>
                  <a:lnTo>
                    <a:pt x="465" y="2404420"/>
                  </a:lnTo>
                  <a:lnTo>
                    <a:pt x="1856" y="2356379"/>
                  </a:lnTo>
                  <a:lnTo>
                    <a:pt x="4163" y="2308573"/>
                  </a:lnTo>
                  <a:lnTo>
                    <a:pt x="7379" y="2261011"/>
                  </a:lnTo>
                  <a:lnTo>
                    <a:pt x="11494" y="2213701"/>
                  </a:lnTo>
                  <a:lnTo>
                    <a:pt x="16501" y="2166652"/>
                  </a:lnTo>
                  <a:lnTo>
                    <a:pt x="22390" y="2119872"/>
                  </a:lnTo>
                  <a:lnTo>
                    <a:pt x="29153" y="2073370"/>
                  </a:lnTo>
                  <a:lnTo>
                    <a:pt x="36782" y="2027154"/>
                  </a:lnTo>
                  <a:lnTo>
                    <a:pt x="45268" y="1981233"/>
                  </a:lnTo>
                  <a:lnTo>
                    <a:pt x="54602" y="1935615"/>
                  </a:lnTo>
                  <a:lnTo>
                    <a:pt x="64777" y="1890309"/>
                  </a:lnTo>
                  <a:lnTo>
                    <a:pt x="75783" y="1845323"/>
                  </a:lnTo>
                  <a:lnTo>
                    <a:pt x="87612" y="1800666"/>
                  </a:lnTo>
                  <a:lnTo>
                    <a:pt x="100256" y="1756347"/>
                  </a:lnTo>
                  <a:lnTo>
                    <a:pt x="113705" y="1712373"/>
                  </a:lnTo>
                  <a:lnTo>
                    <a:pt x="127952" y="1668754"/>
                  </a:lnTo>
                  <a:lnTo>
                    <a:pt x="142988" y="1625497"/>
                  </a:lnTo>
                  <a:lnTo>
                    <a:pt x="158804" y="1582612"/>
                  </a:lnTo>
                  <a:lnTo>
                    <a:pt x="175393" y="1540107"/>
                  </a:lnTo>
                  <a:lnTo>
                    <a:pt x="192744" y="1497991"/>
                  </a:lnTo>
                  <a:lnTo>
                    <a:pt x="210851" y="1456272"/>
                  </a:lnTo>
                  <a:lnTo>
                    <a:pt x="229703" y="1414958"/>
                  </a:lnTo>
                  <a:lnTo>
                    <a:pt x="249294" y="1374058"/>
                  </a:lnTo>
                  <a:lnTo>
                    <a:pt x="269614" y="1333581"/>
                  </a:lnTo>
                  <a:lnTo>
                    <a:pt x="290654" y="1293534"/>
                  </a:lnTo>
                  <a:lnTo>
                    <a:pt x="312407" y="1253928"/>
                  </a:lnTo>
                  <a:lnTo>
                    <a:pt x="334864" y="1214769"/>
                  </a:lnTo>
                  <a:lnTo>
                    <a:pt x="358015" y="1176068"/>
                  </a:lnTo>
                  <a:lnTo>
                    <a:pt x="381854" y="1137831"/>
                  </a:lnTo>
                  <a:lnTo>
                    <a:pt x="406371" y="1100068"/>
                  </a:lnTo>
                  <a:lnTo>
                    <a:pt x="431557" y="1062787"/>
                  </a:lnTo>
                  <a:lnTo>
                    <a:pt x="457404" y="1025997"/>
                  </a:lnTo>
                  <a:lnTo>
                    <a:pt x="483904" y="989707"/>
                  </a:lnTo>
                  <a:lnTo>
                    <a:pt x="511048" y="953924"/>
                  </a:lnTo>
                  <a:lnTo>
                    <a:pt x="538828" y="918657"/>
                  </a:lnTo>
                  <a:lnTo>
                    <a:pt x="567235" y="883915"/>
                  </a:lnTo>
                  <a:lnTo>
                    <a:pt x="596260" y="849706"/>
                  </a:lnTo>
                  <a:lnTo>
                    <a:pt x="625895" y="816040"/>
                  </a:lnTo>
                  <a:lnTo>
                    <a:pt x="656132" y="782923"/>
                  </a:lnTo>
                  <a:lnTo>
                    <a:pt x="686962" y="750366"/>
                  </a:lnTo>
                  <a:lnTo>
                    <a:pt x="718376" y="718376"/>
                  </a:lnTo>
                  <a:lnTo>
                    <a:pt x="750366" y="686962"/>
                  </a:lnTo>
                  <a:lnTo>
                    <a:pt x="782923" y="656132"/>
                  </a:lnTo>
                  <a:lnTo>
                    <a:pt x="816040" y="625895"/>
                  </a:lnTo>
                  <a:lnTo>
                    <a:pt x="849706" y="596260"/>
                  </a:lnTo>
                  <a:lnTo>
                    <a:pt x="883915" y="567235"/>
                  </a:lnTo>
                  <a:lnTo>
                    <a:pt x="918657" y="538828"/>
                  </a:lnTo>
                  <a:lnTo>
                    <a:pt x="953924" y="511048"/>
                  </a:lnTo>
                  <a:lnTo>
                    <a:pt x="989707" y="483904"/>
                  </a:lnTo>
                  <a:lnTo>
                    <a:pt x="1025997" y="457404"/>
                  </a:lnTo>
                  <a:lnTo>
                    <a:pt x="1062787" y="431557"/>
                  </a:lnTo>
                  <a:lnTo>
                    <a:pt x="1100068" y="406371"/>
                  </a:lnTo>
                  <a:lnTo>
                    <a:pt x="1137831" y="381854"/>
                  </a:lnTo>
                  <a:lnTo>
                    <a:pt x="1176068" y="358015"/>
                  </a:lnTo>
                  <a:lnTo>
                    <a:pt x="1214769" y="334864"/>
                  </a:lnTo>
                  <a:lnTo>
                    <a:pt x="1253928" y="312407"/>
                  </a:lnTo>
                  <a:lnTo>
                    <a:pt x="1293534" y="290654"/>
                  </a:lnTo>
                  <a:lnTo>
                    <a:pt x="1333581" y="269614"/>
                  </a:lnTo>
                  <a:lnTo>
                    <a:pt x="1374058" y="249294"/>
                  </a:lnTo>
                  <a:lnTo>
                    <a:pt x="1414958" y="229703"/>
                  </a:lnTo>
                  <a:lnTo>
                    <a:pt x="1456272" y="210851"/>
                  </a:lnTo>
                  <a:lnTo>
                    <a:pt x="1497991" y="192744"/>
                  </a:lnTo>
                  <a:lnTo>
                    <a:pt x="1540107" y="175393"/>
                  </a:lnTo>
                  <a:lnTo>
                    <a:pt x="1582612" y="158804"/>
                  </a:lnTo>
                  <a:lnTo>
                    <a:pt x="1625497" y="142988"/>
                  </a:lnTo>
                  <a:lnTo>
                    <a:pt x="1668754" y="127952"/>
                  </a:lnTo>
                  <a:lnTo>
                    <a:pt x="1712373" y="113705"/>
                  </a:lnTo>
                  <a:lnTo>
                    <a:pt x="1756347" y="100256"/>
                  </a:lnTo>
                  <a:lnTo>
                    <a:pt x="1800666" y="87612"/>
                  </a:lnTo>
                  <a:lnTo>
                    <a:pt x="1845323" y="75783"/>
                  </a:lnTo>
                  <a:lnTo>
                    <a:pt x="1890309" y="64777"/>
                  </a:lnTo>
                  <a:lnTo>
                    <a:pt x="1935615" y="54602"/>
                  </a:lnTo>
                  <a:lnTo>
                    <a:pt x="1981233" y="45268"/>
                  </a:lnTo>
                  <a:lnTo>
                    <a:pt x="2027154" y="36782"/>
                  </a:lnTo>
                  <a:lnTo>
                    <a:pt x="2073370" y="29153"/>
                  </a:lnTo>
                  <a:lnTo>
                    <a:pt x="2119872" y="22390"/>
                  </a:lnTo>
                  <a:lnTo>
                    <a:pt x="2166652" y="16501"/>
                  </a:lnTo>
                  <a:lnTo>
                    <a:pt x="2213701" y="11494"/>
                  </a:lnTo>
                  <a:lnTo>
                    <a:pt x="2261011" y="7379"/>
                  </a:lnTo>
                  <a:lnTo>
                    <a:pt x="2308573" y="4163"/>
                  </a:lnTo>
                  <a:lnTo>
                    <a:pt x="2356379" y="1856"/>
                  </a:lnTo>
                  <a:lnTo>
                    <a:pt x="2404420" y="465"/>
                  </a:lnTo>
                  <a:lnTo>
                    <a:pt x="2452687" y="0"/>
                  </a:lnTo>
                  <a:lnTo>
                    <a:pt x="2500954" y="465"/>
                  </a:lnTo>
                  <a:lnTo>
                    <a:pt x="2548995" y="1856"/>
                  </a:lnTo>
                  <a:lnTo>
                    <a:pt x="2596801" y="4163"/>
                  </a:lnTo>
                  <a:lnTo>
                    <a:pt x="2644363" y="7379"/>
                  </a:lnTo>
                  <a:lnTo>
                    <a:pt x="2691673" y="11494"/>
                  </a:lnTo>
                  <a:lnTo>
                    <a:pt x="2738722" y="16501"/>
                  </a:lnTo>
                  <a:lnTo>
                    <a:pt x="2785502" y="22390"/>
                  </a:lnTo>
                  <a:lnTo>
                    <a:pt x="2832004" y="29153"/>
                  </a:lnTo>
                  <a:lnTo>
                    <a:pt x="2878220" y="36782"/>
                  </a:lnTo>
                  <a:lnTo>
                    <a:pt x="2924141" y="45268"/>
                  </a:lnTo>
                  <a:lnTo>
                    <a:pt x="2969759" y="54602"/>
                  </a:lnTo>
                  <a:lnTo>
                    <a:pt x="3015065" y="64777"/>
                  </a:lnTo>
                  <a:lnTo>
                    <a:pt x="3060051" y="75783"/>
                  </a:lnTo>
                  <a:lnTo>
                    <a:pt x="3104708" y="87612"/>
                  </a:lnTo>
                  <a:lnTo>
                    <a:pt x="3149027" y="100256"/>
                  </a:lnTo>
                  <a:lnTo>
                    <a:pt x="3193001" y="113705"/>
                  </a:lnTo>
                  <a:lnTo>
                    <a:pt x="3236620" y="127952"/>
                  </a:lnTo>
                  <a:lnTo>
                    <a:pt x="3279877" y="142988"/>
                  </a:lnTo>
                  <a:lnTo>
                    <a:pt x="3322761" y="158804"/>
                  </a:lnTo>
                  <a:lnTo>
                    <a:pt x="3365266" y="175393"/>
                  </a:lnTo>
                  <a:lnTo>
                    <a:pt x="3407383" y="192744"/>
                  </a:lnTo>
                  <a:lnTo>
                    <a:pt x="3449102" y="210851"/>
                  </a:lnTo>
                  <a:lnTo>
                    <a:pt x="3490416" y="229703"/>
                  </a:lnTo>
                  <a:lnTo>
                    <a:pt x="3531316" y="249294"/>
                  </a:lnTo>
                  <a:lnTo>
                    <a:pt x="3571793" y="269614"/>
                  </a:lnTo>
                  <a:lnTo>
                    <a:pt x="3611839" y="290654"/>
                  </a:lnTo>
                  <a:lnTo>
                    <a:pt x="3651446" y="312407"/>
                  </a:lnTo>
                  <a:lnTo>
                    <a:pt x="3690604" y="334864"/>
                  </a:lnTo>
                  <a:lnTo>
                    <a:pt x="3729306" y="358015"/>
                  </a:lnTo>
                  <a:lnTo>
                    <a:pt x="3767543" y="381854"/>
                  </a:lnTo>
                  <a:lnTo>
                    <a:pt x="3805306" y="406371"/>
                  </a:lnTo>
                  <a:lnTo>
                    <a:pt x="3842587" y="431557"/>
                  </a:lnTo>
                  <a:lnTo>
                    <a:pt x="3879377" y="457404"/>
                  </a:lnTo>
                  <a:lnTo>
                    <a:pt x="3915667" y="483904"/>
                  </a:lnTo>
                  <a:lnTo>
                    <a:pt x="3951450" y="511048"/>
                  </a:lnTo>
                  <a:lnTo>
                    <a:pt x="3986717" y="538828"/>
                  </a:lnTo>
                  <a:lnTo>
                    <a:pt x="4021459" y="567235"/>
                  </a:lnTo>
                  <a:lnTo>
                    <a:pt x="4055668" y="596260"/>
                  </a:lnTo>
                  <a:lnTo>
                    <a:pt x="4089334" y="625895"/>
                  </a:lnTo>
                  <a:lnTo>
                    <a:pt x="4122451" y="656132"/>
                  </a:lnTo>
                  <a:lnTo>
                    <a:pt x="4155008" y="686962"/>
                  </a:lnTo>
                  <a:lnTo>
                    <a:pt x="4186998" y="718376"/>
                  </a:lnTo>
                  <a:lnTo>
                    <a:pt x="4218412" y="750366"/>
                  </a:lnTo>
                  <a:lnTo>
                    <a:pt x="4249242" y="782923"/>
                  </a:lnTo>
                  <a:lnTo>
                    <a:pt x="4279479" y="816040"/>
                  </a:lnTo>
                  <a:lnTo>
                    <a:pt x="4309114" y="849706"/>
                  </a:lnTo>
                  <a:lnTo>
                    <a:pt x="4338139" y="883915"/>
                  </a:lnTo>
                  <a:lnTo>
                    <a:pt x="4366546" y="918657"/>
                  </a:lnTo>
                  <a:lnTo>
                    <a:pt x="4394326" y="953924"/>
                  </a:lnTo>
                  <a:lnTo>
                    <a:pt x="4421470" y="989707"/>
                  </a:lnTo>
                  <a:lnTo>
                    <a:pt x="4447970" y="1025997"/>
                  </a:lnTo>
                  <a:lnTo>
                    <a:pt x="4473817" y="1062787"/>
                  </a:lnTo>
                  <a:lnTo>
                    <a:pt x="4499003" y="1100068"/>
                  </a:lnTo>
                  <a:lnTo>
                    <a:pt x="4523520" y="1137831"/>
                  </a:lnTo>
                  <a:lnTo>
                    <a:pt x="4547358" y="1176068"/>
                  </a:lnTo>
                  <a:lnTo>
                    <a:pt x="4570510" y="1214769"/>
                  </a:lnTo>
                  <a:lnTo>
                    <a:pt x="4592967" y="1253928"/>
                  </a:lnTo>
                  <a:lnTo>
                    <a:pt x="4614720" y="1293534"/>
                  </a:lnTo>
                  <a:lnTo>
                    <a:pt x="4635760" y="1333581"/>
                  </a:lnTo>
                  <a:lnTo>
                    <a:pt x="4656080" y="1374058"/>
                  </a:lnTo>
                  <a:lnTo>
                    <a:pt x="4675671" y="1414958"/>
                  </a:lnTo>
                  <a:lnTo>
                    <a:pt x="4694523" y="1456272"/>
                  </a:lnTo>
                  <a:lnTo>
                    <a:pt x="4712630" y="1497991"/>
                  </a:lnTo>
                  <a:lnTo>
                    <a:pt x="4729981" y="1540107"/>
                  </a:lnTo>
                  <a:lnTo>
                    <a:pt x="4746570" y="1582612"/>
                  </a:lnTo>
                  <a:lnTo>
                    <a:pt x="4762386" y="1625497"/>
                  </a:lnTo>
                  <a:lnTo>
                    <a:pt x="4777422" y="1668754"/>
                  </a:lnTo>
                  <a:lnTo>
                    <a:pt x="4791669" y="1712373"/>
                  </a:lnTo>
                  <a:lnTo>
                    <a:pt x="4805118" y="1756347"/>
                  </a:lnTo>
                  <a:lnTo>
                    <a:pt x="4817762" y="1800666"/>
                  </a:lnTo>
                  <a:lnTo>
                    <a:pt x="4829591" y="1845323"/>
                  </a:lnTo>
                  <a:lnTo>
                    <a:pt x="4840597" y="1890309"/>
                  </a:lnTo>
                  <a:lnTo>
                    <a:pt x="4850772" y="1935615"/>
                  </a:lnTo>
                  <a:lnTo>
                    <a:pt x="4860106" y="1981233"/>
                  </a:lnTo>
                  <a:lnTo>
                    <a:pt x="4868592" y="2027154"/>
                  </a:lnTo>
                  <a:lnTo>
                    <a:pt x="4876221" y="2073370"/>
                  </a:lnTo>
                  <a:lnTo>
                    <a:pt x="4882984" y="2119872"/>
                  </a:lnTo>
                  <a:lnTo>
                    <a:pt x="4888873" y="2166652"/>
                  </a:lnTo>
                  <a:lnTo>
                    <a:pt x="4893880" y="2213701"/>
                  </a:lnTo>
                  <a:lnTo>
                    <a:pt x="4897995" y="2261011"/>
                  </a:lnTo>
                  <a:lnTo>
                    <a:pt x="4901211" y="2308573"/>
                  </a:lnTo>
                  <a:lnTo>
                    <a:pt x="4903518" y="2356379"/>
                  </a:lnTo>
                  <a:lnTo>
                    <a:pt x="4904909" y="2404420"/>
                  </a:lnTo>
                  <a:lnTo>
                    <a:pt x="4905374" y="2452687"/>
                  </a:lnTo>
                  <a:lnTo>
                    <a:pt x="4904909" y="2500954"/>
                  </a:lnTo>
                  <a:lnTo>
                    <a:pt x="4903518" y="2548995"/>
                  </a:lnTo>
                  <a:lnTo>
                    <a:pt x="4901211" y="2596801"/>
                  </a:lnTo>
                  <a:lnTo>
                    <a:pt x="4897995" y="2644363"/>
                  </a:lnTo>
                  <a:lnTo>
                    <a:pt x="4893880" y="2691673"/>
                  </a:lnTo>
                  <a:lnTo>
                    <a:pt x="4888873" y="2738722"/>
                  </a:lnTo>
                  <a:lnTo>
                    <a:pt x="4882984" y="2785502"/>
                  </a:lnTo>
                  <a:lnTo>
                    <a:pt x="4876221" y="2832004"/>
                  </a:lnTo>
                  <a:lnTo>
                    <a:pt x="4868592" y="2878220"/>
                  </a:lnTo>
                  <a:lnTo>
                    <a:pt x="4860106" y="2924141"/>
                  </a:lnTo>
                  <a:lnTo>
                    <a:pt x="4850772" y="2969759"/>
                  </a:lnTo>
                  <a:lnTo>
                    <a:pt x="4840597" y="3015065"/>
                  </a:lnTo>
                  <a:lnTo>
                    <a:pt x="4829591" y="3060051"/>
                  </a:lnTo>
                  <a:lnTo>
                    <a:pt x="4817762" y="3104708"/>
                  </a:lnTo>
                  <a:lnTo>
                    <a:pt x="4805118" y="3149027"/>
                  </a:lnTo>
                  <a:lnTo>
                    <a:pt x="4791669" y="3193001"/>
                  </a:lnTo>
                  <a:lnTo>
                    <a:pt x="4777422" y="3236620"/>
                  </a:lnTo>
                  <a:lnTo>
                    <a:pt x="4762386" y="3279877"/>
                  </a:lnTo>
                  <a:lnTo>
                    <a:pt x="4746570" y="3322761"/>
                  </a:lnTo>
                  <a:lnTo>
                    <a:pt x="4729981" y="3365266"/>
                  </a:lnTo>
                  <a:lnTo>
                    <a:pt x="4712630" y="3407383"/>
                  </a:lnTo>
                  <a:lnTo>
                    <a:pt x="4694523" y="3449102"/>
                  </a:lnTo>
                  <a:lnTo>
                    <a:pt x="4675671" y="3490416"/>
                  </a:lnTo>
                  <a:lnTo>
                    <a:pt x="4656080" y="3531316"/>
                  </a:lnTo>
                  <a:lnTo>
                    <a:pt x="4635760" y="3571793"/>
                  </a:lnTo>
                  <a:lnTo>
                    <a:pt x="4614720" y="3611839"/>
                  </a:lnTo>
                  <a:lnTo>
                    <a:pt x="4592967" y="3651446"/>
                  </a:lnTo>
                  <a:lnTo>
                    <a:pt x="4570510" y="3690604"/>
                  </a:lnTo>
                  <a:lnTo>
                    <a:pt x="4547358" y="3729306"/>
                  </a:lnTo>
                  <a:lnTo>
                    <a:pt x="4523520" y="3767543"/>
                  </a:lnTo>
                  <a:lnTo>
                    <a:pt x="4499003" y="3805306"/>
                  </a:lnTo>
                  <a:lnTo>
                    <a:pt x="4473817" y="3842587"/>
                  </a:lnTo>
                  <a:lnTo>
                    <a:pt x="4447970" y="3879377"/>
                  </a:lnTo>
                  <a:lnTo>
                    <a:pt x="4421470" y="3915667"/>
                  </a:lnTo>
                  <a:lnTo>
                    <a:pt x="4394326" y="3951450"/>
                  </a:lnTo>
                  <a:lnTo>
                    <a:pt x="4366546" y="3986717"/>
                  </a:lnTo>
                  <a:lnTo>
                    <a:pt x="4338139" y="4021459"/>
                  </a:lnTo>
                  <a:lnTo>
                    <a:pt x="4309114" y="4055668"/>
                  </a:lnTo>
                  <a:lnTo>
                    <a:pt x="4279479" y="4089334"/>
                  </a:lnTo>
                  <a:lnTo>
                    <a:pt x="4249242" y="4122451"/>
                  </a:lnTo>
                  <a:lnTo>
                    <a:pt x="4218412" y="4155008"/>
                  </a:lnTo>
                  <a:lnTo>
                    <a:pt x="4186998" y="4186998"/>
                  </a:lnTo>
                  <a:lnTo>
                    <a:pt x="4155008" y="4218412"/>
                  </a:lnTo>
                  <a:lnTo>
                    <a:pt x="4122451" y="4249242"/>
                  </a:lnTo>
                  <a:lnTo>
                    <a:pt x="4089334" y="4279479"/>
                  </a:lnTo>
                  <a:lnTo>
                    <a:pt x="4055668" y="4309114"/>
                  </a:lnTo>
                  <a:lnTo>
                    <a:pt x="4021459" y="4338139"/>
                  </a:lnTo>
                  <a:lnTo>
                    <a:pt x="3986717" y="4366546"/>
                  </a:lnTo>
                  <a:lnTo>
                    <a:pt x="3951450" y="4394326"/>
                  </a:lnTo>
                  <a:lnTo>
                    <a:pt x="3915667" y="4421470"/>
                  </a:lnTo>
                  <a:lnTo>
                    <a:pt x="3879377" y="4447970"/>
                  </a:lnTo>
                  <a:lnTo>
                    <a:pt x="3842587" y="4473817"/>
                  </a:lnTo>
                  <a:lnTo>
                    <a:pt x="3805306" y="4499003"/>
                  </a:lnTo>
                  <a:lnTo>
                    <a:pt x="3767543" y="4523520"/>
                  </a:lnTo>
                  <a:lnTo>
                    <a:pt x="3729306" y="4547358"/>
                  </a:lnTo>
                  <a:lnTo>
                    <a:pt x="3690604" y="4570510"/>
                  </a:lnTo>
                  <a:lnTo>
                    <a:pt x="3651446" y="4592967"/>
                  </a:lnTo>
                  <a:lnTo>
                    <a:pt x="3611839" y="4614720"/>
                  </a:lnTo>
                  <a:lnTo>
                    <a:pt x="3571793" y="4635760"/>
                  </a:lnTo>
                  <a:lnTo>
                    <a:pt x="3531316" y="4656080"/>
                  </a:lnTo>
                  <a:lnTo>
                    <a:pt x="3490416" y="4675671"/>
                  </a:lnTo>
                  <a:lnTo>
                    <a:pt x="3449102" y="4694523"/>
                  </a:lnTo>
                  <a:lnTo>
                    <a:pt x="3407383" y="4712630"/>
                  </a:lnTo>
                  <a:lnTo>
                    <a:pt x="3365266" y="4729981"/>
                  </a:lnTo>
                  <a:lnTo>
                    <a:pt x="3322761" y="4746570"/>
                  </a:lnTo>
                  <a:lnTo>
                    <a:pt x="3279877" y="4762386"/>
                  </a:lnTo>
                  <a:lnTo>
                    <a:pt x="3236620" y="4777422"/>
                  </a:lnTo>
                  <a:lnTo>
                    <a:pt x="3193001" y="4791669"/>
                  </a:lnTo>
                  <a:lnTo>
                    <a:pt x="3149027" y="4805118"/>
                  </a:lnTo>
                  <a:lnTo>
                    <a:pt x="3104708" y="4817762"/>
                  </a:lnTo>
                  <a:lnTo>
                    <a:pt x="3060051" y="4829591"/>
                  </a:lnTo>
                  <a:lnTo>
                    <a:pt x="3015065" y="4840597"/>
                  </a:lnTo>
                  <a:lnTo>
                    <a:pt x="2969759" y="4850772"/>
                  </a:lnTo>
                  <a:lnTo>
                    <a:pt x="2924141" y="4860106"/>
                  </a:lnTo>
                  <a:lnTo>
                    <a:pt x="2878220" y="4868592"/>
                  </a:lnTo>
                  <a:lnTo>
                    <a:pt x="2832004" y="4876221"/>
                  </a:lnTo>
                  <a:lnTo>
                    <a:pt x="2785502" y="4882984"/>
                  </a:lnTo>
                  <a:lnTo>
                    <a:pt x="2738722" y="4888873"/>
                  </a:lnTo>
                  <a:lnTo>
                    <a:pt x="2691673" y="4893880"/>
                  </a:lnTo>
                  <a:lnTo>
                    <a:pt x="2644363" y="4897995"/>
                  </a:lnTo>
                  <a:lnTo>
                    <a:pt x="2596801" y="4901211"/>
                  </a:lnTo>
                  <a:lnTo>
                    <a:pt x="2548995" y="4903518"/>
                  </a:lnTo>
                  <a:lnTo>
                    <a:pt x="2500954" y="4904909"/>
                  </a:lnTo>
                  <a:lnTo>
                    <a:pt x="2452687" y="4905374"/>
                  </a:lnTo>
                  <a:close/>
                </a:path>
              </a:pathLst>
            </a:custGeom>
            <a:solidFill>
              <a:srgbClr val="F09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663861" y="1892001"/>
              <a:ext cx="2858770" cy="5843270"/>
            </a:xfrm>
            <a:custGeom>
              <a:avLst/>
              <a:gdLst/>
              <a:ahLst/>
              <a:cxnLst/>
              <a:rect l="l" t="t" r="r" b="b"/>
              <a:pathLst>
                <a:path w="2858769" h="5843270">
                  <a:moveTo>
                    <a:pt x="2455638" y="5842923"/>
                  </a:moveTo>
                  <a:lnTo>
                    <a:pt x="403013" y="5842923"/>
                  </a:lnTo>
                  <a:lnTo>
                    <a:pt x="356037" y="5840207"/>
                  </a:lnTo>
                  <a:lnTo>
                    <a:pt x="310646" y="5832262"/>
                  </a:lnTo>
                  <a:lnTo>
                    <a:pt x="267143" y="5819391"/>
                  </a:lnTo>
                  <a:lnTo>
                    <a:pt x="225833" y="5801898"/>
                  </a:lnTo>
                  <a:lnTo>
                    <a:pt x="187018" y="5780086"/>
                  </a:lnTo>
                  <a:lnTo>
                    <a:pt x="151002" y="5754258"/>
                  </a:lnTo>
                  <a:lnTo>
                    <a:pt x="118087" y="5724720"/>
                  </a:lnTo>
                  <a:lnTo>
                    <a:pt x="88577" y="5691772"/>
                  </a:lnTo>
                  <a:lnTo>
                    <a:pt x="62775" y="5655721"/>
                  </a:lnTo>
                  <a:lnTo>
                    <a:pt x="40984" y="5616867"/>
                  </a:lnTo>
                  <a:lnTo>
                    <a:pt x="23508" y="5575517"/>
                  </a:lnTo>
                  <a:lnTo>
                    <a:pt x="10650" y="5531972"/>
                  </a:lnTo>
                  <a:lnTo>
                    <a:pt x="2713" y="5486536"/>
                  </a:lnTo>
                  <a:lnTo>
                    <a:pt x="0" y="5439514"/>
                  </a:lnTo>
                  <a:lnTo>
                    <a:pt x="0" y="403408"/>
                  </a:lnTo>
                  <a:lnTo>
                    <a:pt x="2713" y="356386"/>
                  </a:lnTo>
                  <a:lnTo>
                    <a:pt x="10650" y="310950"/>
                  </a:lnTo>
                  <a:lnTo>
                    <a:pt x="23508" y="267405"/>
                  </a:lnTo>
                  <a:lnTo>
                    <a:pt x="40984" y="226055"/>
                  </a:lnTo>
                  <a:lnTo>
                    <a:pt x="62775" y="187202"/>
                  </a:lnTo>
                  <a:lnTo>
                    <a:pt x="88577" y="151150"/>
                  </a:lnTo>
                  <a:lnTo>
                    <a:pt x="118087" y="118203"/>
                  </a:lnTo>
                  <a:lnTo>
                    <a:pt x="151002" y="88664"/>
                  </a:lnTo>
                  <a:lnTo>
                    <a:pt x="187018" y="62836"/>
                  </a:lnTo>
                  <a:lnTo>
                    <a:pt x="225834" y="41024"/>
                  </a:lnTo>
                  <a:lnTo>
                    <a:pt x="267144" y="23531"/>
                  </a:lnTo>
                  <a:lnTo>
                    <a:pt x="310646" y="10660"/>
                  </a:lnTo>
                  <a:lnTo>
                    <a:pt x="356039" y="2715"/>
                  </a:lnTo>
                  <a:lnTo>
                    <a:pt x="403013" y="0"/>
                  </a:lnTo>
                  <a:lnTo>
                    <a:pt x="2455640" y="0"/>
                  </a:lnTo>
                  <a:lnTo>
                    <a:pt x="2502615" y="2715"/>
                  </a:lnTo>
                  <a:lnTo>
                    <a:pt x="2548006" y="10660"/>
                  </a:lnTo>
                  <a:lnTo>
                    <a:pt x="2591508" y="23531"/>
                  </a:lnTo>
                  <a:lnTo>
                    <a:pt x="2632818" y="41025"/>
                  </a:lnTo>
                  <a:lnTo>
                    <a:pt x="2671633" y="62837"/>
                  </a:lnTo>
                  <a:lnTo>
                    <a:pt x="2707649" y="88664"/>
                  </a:lnTo>
                  <a:lnTo>
                    <a:pt x="2740564" y="118203"/>
                  </a:lnTo>
                  <a:lnTo>
                    <a:pt x="2768084" y="148928"/>
                  </a:lnTo>
                  <a:lnTo>
                    <a:pt x="388568" y="148928"/>
                  </a:lnTo>
                  <a:lnTo>
                    <a:pt x="340587" y="153783"/>
                  </a:lnTo>
                  <a:lnTo>
                    <a:pt x="295872" y="167702"/>
                  </a:lnTo>
                  <a:lnTo>
                    <a:pt x="255390" y="189722"/>
                  </a:lnTo>
                  <a:lnTo>
                    <a:pt x="220104" y="218874"/>
                  </a:lnTo>
                  <a:lnTo>
                    <a:pt x="190980" y="254194"/>
                  </a:lnTo>
                  <a:lnTo>
                    <a:pt x="168983" y="294717"/>
                  </a:lnTo>
                  <a:lnTo>
                    <a:pt x="155077" y="339475"/>
                  </a:lnTo>
                  <a:lnTo>
                    <a:pt x="150227" y="387503"/>
                  </a:lnTo>
                  <a:lnTo>
                    <a:pt x="150227" y="5462648"/>
                  </a:lnTo>
                  <a:lnTo>
                    <a:pt x="155077" y="5510677"/>
                  </a:lnTo>
                  <a:lnTo>
                    <a:pt x="168983" y="5555435"/>
                  </a:lnTo>
                  <a:lnTo>
                    <a:pt x="190980" y="5595957"/>
                  </a:lnTo>
                  <a:lnTo>
                    <a:pt x="220104" y="5631278"/>
                  </a:lnTo>
                  <a:lnTo>
                    <a:pt x="255390" y="5660430"/>
                  </a:lnTo>
                  <a:lnTo>
                    <a:pt x="295872" y="5682449"/>
                  </a:lnTo>
                  <a:lnTo>
                    <a:pt x="340587" y="5696369"/>
                  </a:lnTo>
                  <a:lnTo>
                    <a:pt x="388568" y="5701223"/>
                  </a:lnTo>
                  <a:lnTo>
                    <a:pt x="2761609" y="5701223"/>
                  </a:lnTo>
                  <a:lnTo>
                    <a:pt x="2740564" y="5724720"/>
                  </a:lnTo>
                  <a:lnTo>
                    <a:pt x="2707649" y="5754258"/>
                  </a:lnTo>
                  <a:lnTo>
                    <a:pt x="2671632" y="5780086"/>
                  </a:lnTo>
                  <a:lnTo>
                    <a:pt x="2632817" y="5801898"/>
                  </a:lnTo>
                  <a:lnTo>
                    <a:pt x="2591507" y="5819391"/>
                  </a:lnTo>
                  <a:lnTo>
                    <a:pt x="2548005" y="5832262"/>
                  </a:lnTo>
                  <a:lnTo>
                    <a:pt x="2502614" y="5840207"/>
                  </a:lnTo>
                  <a:lnTo>
                    <a:pt x="2455638" y="5842923"/>
                  </a:lnTo>
                  <a:close/>
                </a:path>
                <a:path w="2858769" h="5843270">
                  <a:moveTo>
                    <a:pt x="2028068" y="348464"/>
                  </a:moveTo>
                  <a:lnTo>
                    <a:pt x="833472" y="348464"/>
                  </a:lnTo>
                  <a:lnTo>
                    <a:pt x="791212" y="341558"/>
                  </a:lnTo>
                  <a:lnTo>
                    <a:pt x="754360" y="322368"/>
                  </a:lnTo>
                  <a:lnTo>
                    <a:pt x="725204" y="293184"/>
                  </a:lnTo>
                  <a:lnTo>
                    <a:pt x="706033" y="256296"/>
                  </a:lnTo>
                  <a:lnTo>
                    <a:pt x="699134" y="213994"/>
                  </a:lnTo>
                  <a:lnTo>
                    <a:pt x="699134" y="148928"/>
                  </a:lnTo>
                  <a:lnTo>
                    <a:pt x="2162406" y="148928"/>
                  </a:lnTo>
                  <a:lnTo>
                    <a:pt x="2162406" y="185076"/>
                  </a:lnTo>
                  <a:lnTo>
                    <a:pt x="1772392" y="185076"/>
                  </a:lnTo>
                  <a:lnTo>
                    <a:pt x="1758828" y="187877"/>
                  </a:lnTo>
                  <a:lnTo>
                    <a:pt x="1747294" y="195559"/>
                  </a:lnTo>
                  <a:lnTo>
                    <a:pt x="1746537" y="196643"/>
                  </a:lnTo>
                  <a:lnTo>
                    <a:pt x="1239375" y="196643"/>
                  </a:lnTo>
                  <a:lnTo>
                    <a:pt x="1230053" y="198451"/>
                  </a:lnTo>
                  <a:lnTo>
                    <a:pt x="1222221" y="203511"/>
                  </a:lnTo>
                  <a:lnTo>
                    <a:pt x="1216827" y="211283"/>
                  </a:lnTo>
                  <a:lnTo>
                    <a:pt x="1214818" y="221224"/>
                  </a:lnTo>
                  <a:lnTo>
                    <a:pt x="1216827" y="231164"/>
                  </a:lnTo>
                  <a:lnTo>
                    <a:pt x="1222221" y="238936"/>
                  </a:lnTo>
                  <a:lnTo>
                    <a:pt x="1230053" y="243997"/>
                  </a:lnTo>
                  <a:lnTo>
                    <a:pt x="1239375" y="245804"/>
                  </a:lnTo>
                  <a:lnTo>
                    <a:pt x="1746028" y="245804"/>
                  </a:lnTo>
                  <a:lnTo>
                    <a:pt x="1746753" y="246889"/>
                  </a:lnTo>
                  <a:lnTo>
                    <a:pt x="1758218" y="254570"/>
                  </a:lnTo>
                  <a:lnTo>
                    <a:pt x="1772392" y="257372"/>
                  </a:lnTo>
                  <a:lnTo>
                    <a:pt x="2154948" y="257372"/>
                  </a:lnTo>
                  <a:lnTo>
                    <a:pt x="2136335" y="293184"/>
                  </a:lnTo>
                  <a:lnTo>
                    <a:pt x="2107180" y="322368"/>
                  </a:lnTo>
                  <a:lnTo>
                    <a:pt x="2070328" y="341558"/>
                  </a:lnTo>
                  <a:lnTo>
                    <a:pt x="2028068" y="348464"/>
                  </a:lnTo>
                  <a:close/>
                </a:path>
                <a:path w="2858769" h="5843270">
                  <a:moveTo>
                    <a:pt x="2761609" y="5701223"/>
                  </a:moveTo>
                  <a:lnTo>
                    <a:pt x="2472972" y="5701223"/>
                  </a:lnTo>
                  <a:lnTo>
                    <a:pt x="2520953" y="5696369"/>
                  </a:lnTo>
                  <a:lnTo>
                    <a:pt x="2565667" y="5682449"/>
                  </a:lnTo>
                  <a:lnTo>
                    <a:pt x="2606150" y="5660430"/>
                  </a:lnTo>
                  <a:lnTo>
                    <a:pt x="2641435" y="5631278"/>
                  </a:lnTo>
                  <a:lnTo>
                    <a:pt x="2670560" y="5595957"/>
                  </a:lnTo>
                  <a:lnTo>
                    <a:pt x="2692557" y="5555435"/>
                  </a:lnTo>
                  <a:lnTo>
                    <a:pt x="2706463" y="5510677"/>
                  </a:lnTo>
                  <a:lnTo>
                    <a:pt x="2711313" y="5462648"/>
                  </a:lnTo>
                  <a:lnTo>
                    <a:pt x="2709868" y="5462648"/>
                  </a:lnTo>
                  <a:lnTo>
                    <a:pt x="2709868" y="387503"/>
                  </a:lnTo>
                  <a:lnTo>
                    <a:pt x="2705019" y="339475"/>
                  </a:lnTo>
                  <a:lnTo>
                    <a:pt x="2691113" y="294717"/>
                  </a:lnTo>
                  <a:lnTo>
                    <a:pt x="2669115" y="254194"/>
                  </a:lnTo>
                  <a:lnTo>
                    <a:pt x="2639991" y="218874"/>
                  </a:lnTo>
                  <a:lnTo>
                    <a:pt x="2604705" y="189722"/>
                  </a:lnTo>
                  <a:lnTo>
                    <a:pt x="2564223" y="167702"/>
                  </a:lnTo>
                  <a:lnTo>
                    <a:pt x="2519508" y="153783"/>
                  </a:lnTo>
                  <a:lnTo>
                    <a:pt x="2471527" y="148928"/>
                  </a:lnTo>
                  <a:lnTo>
                    <a:pt x="2768084" y="148928"/>
                  </a:lnTo>
                  <a:lnTo>
                    <a:pt x="2795876" y="187202"/>
                  </a:lnTo>
                  <a:lnTo>
                    <a:pt x="2817666" y="226055"/>
                  </a:lnTo>
                  <a:lnTo>
                    <a:pt x="2835142" y="267405"/>
                  </a:lnTo>
                  <a:lnTo>
                    <a:pt x="2848001" y="310950"/>
                  </a:lnTo>
                  <a:lnTo>
                    <a:pt x="2855938" y="356386"/>
                  </a:lnTo>
                  <a:lnTo>
                    <a:pt x="2858651" y="403408"/>
                  </a:lnTo>
                  <a:lnTo>
                    <a:pt x="2858651" y="5439514"/>
                  </a:lnTo>
                  <a:lnTo>
                    <a:pt x="2855938" y="5486536"/>
                  </a:lnTo>
                  <a:lnTo>
                    <a:pt x="2848001" y="5531972"/>
                  </a:lnTo>
                  <a:lnTo>
                    <a:pt x="2835142" y="5575517"/>
                  </a:lnTo>
                  <a:lnTo>
                    <a:pt x="2817666" y="5616867"/>
                  </a:lnTo>
                  <a:lnTo>
                    <a:pt x="2795876" y="5655721"/>
                  </a:lnTo>
                  <a:lnTo>
                    <a:pt x="2770074" y="5691772"/>
                  </a:lnTo>
                  <a:lnTo>
                    <a:pt x="2761609" y="5701223"/>
                  </a:lnTo>
                  <a:close/>
                </a:path>
                <a:path w="2858769" h="5843270">
                  <a:moveTo>
                    <a:pt x="2154948" y="257372"/>
                  </a:moveTo>
                  <a:lnTo>
                    <a:pt x="1772392" y="257372"/>
                  </a:lnTo>
                  <a:lnTo>
                    <a:pt x="1786567" y="254570"/>
                  </a:lnTo>
                  <a:lnTo>
                    <a:pt x="1798032" y="246889"/>
                  </a:lnTo>
                  <a:lnTo>
                    <a:pt x="1805706" y="235412"/>
                  </a:lnTo>
                  <a:lnTo>
                    <a:pt x="1808505" y="221224"/>
                  </a:lnTo>
                  <a:lnTo>
                    <a:pt x="1805706" y="207036"/>
                  </a:lnTo>
                  <a:lnTo>
                    <a:pt x="1798032" y="195559"/>
                  </a:lnTo>
                  <a:lnTo>
                    <a:pt x="1786567" y="187877"/>
                  </a:lnTo>
                  <a:lnTo>
                    <a:pt x="1772392" y="185076"/>
                  </a:lnTo>
                  <a:lnTo>
                    <a:pt x="2162406" y="185076"/>
                  </a:lnTo>
                  <a:lnTo>
                    <a:pt x="2162406" y="213994"/>
                  </a:lnTo>
                  <a:lnTo>
                    <a:pt x="2155507" y="256296"/>
                  </a:lnTo>
                  <a:lnTo>
                    <a:pt x="2154948" y="257372"/>
                  </a:lnTo>
                  <a:close/>
                </a:path>
                <a:path w="2858769" h="5843270">
                  <a:moveTo>
                    <a:pt x="1746028" y="245804"/>
                  </a:moveTo>
                  <a:lnTo>
                    <a:pt x="1586053" y="245804"/>
                  </a:lnTo>
                  <a:lnTo>
                    <a:pt x="1595374" y="243997"/>
                  </a:lnTo>
                  <a:lnTo>
                    <a:pt x="1603206" y="238936"/>
                  </a:lnTo>
                  <a:lnTo>
                    <a:pt x="1608600" y="231164"/>
                  </a:lnTo>
                  <a:lnTo>
                    <a:pt x="1610609" y="221224"/>
                  </a:lnTo>
                  <a:lnTo>
                    <a:pt x="1608600" y="211283"/>
                  </a:lnTo>
                  <a:lnTo>
                    <a:pt x="1603206" y="203511"/>
                  </a:lnTo>
                  <a:lnTo>
                    <a:pt x="1595374" y="198451"/>
                  </a:lnTo>
                  <a:lnTo>
                    <a:pt x="1586053" y="196643"/>
                  </a:lnTo>
                  <a:lnTo>
                    <a:pt x="1746537" y="196643"/>
                  </a:lnTo>
                  <a:lnTo>
                    <a:pt x="1739282" y="207036"/>
                  </a:lnTo>
                  <a:lnTo>
                    <a:pt x="1736280" y="221224"/>
                  </a:lnTo>
                  <a:lnTo>
                    <a:pt x="1739079" y="235412"/>
                  </a:lnTo>
                  <a:lnTo>
                    <a:pt x="1746028" y="2458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814388" y="2041032"/>
              <a:ext cx="2563398" cy="555501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878680" y="2088645"/>
              <a:ext cx="396240" cy="49530"/>
            </a:xfrm>
            <a:custGeom>
              <a:avLst/>
              <a:gdLst/>
              <a:ahLst/>
              <a:cxnLst/>
              <a:rect l="l" t="t" r="r" b="b"/>
              <a:pathLst>
                <a:path w="396240" h="49530">
                  <a:moveTo>
                    <a:pt x="371234" y="49160"/>
                  </a:moveTo>
                  <a:lnTo>
                    <a:pt x="24556" y="49160"/>
                  </a:lnTo>
                  <a:lnTo>
                    <a:pt x="15234" y="47353"/>
                  </a:lnTo>
                  <a:lnTo>
                    <a:pt x="7403" y="42292"/>
                  </a:lnTo>
                  <a:lnTo>
                    <a:pt x="2008" y="34521"/>
                  </a:lnTo>
                  <a:lnTo>
                    <a:pt x="0" y="24580"/>
                  </a:lnTo>
                  <a:lnTo>
                    <a:pt x="2008" y="14639"/>
                  </a:lnTo>
                  <a:lnTo>
                    <a:pt x="7403" y="6868"/>
                  </a:lnTo>
                  <a:lnTo>
                    <a:pt x="15234" y="1807"/>
                  </a:lnTo>
                  <a:lnTo>
                    <a:pt x="24556" y="0"/>
                  </a:lnTo>
                  <a:lnTo>
                    <a:pt x="371234" y="0"/>
                  </a:lnTo>
                  <a:lnTo>
                    <a:pt x="380556" y="1807"/>
                  </a:lnTo>
                  <a:lnTo>
                    <a:pt x="388388" y="6868"/>
                  </a:lnTo>
                  <a:lnTo>
                    <a:pt x="393782" y="14639"/>
                  </a:lnTo>
                  <a:lnTo>
                    <a:pt x="395791" y="24580"/>
                  </a:lnTo>
                  <a:lnTo>
                    <a:pt x="393782" y="34521"/>
                  </a:lnTo>
                  <a:lnTo>
                    <a:pt x="388388" y="42292"/>
                  </a:lnTo>
                  <a:lnTo>
                    <a:pt x="380556" y="47353"/>
                  </a:lnTo>
                  <a:lnTo>
                    <a:pt x="371234" y="4916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400113" y="2077075"/>
              <a:ext cx="72282" cy="7230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603186" y="2643885"/>
              <a:ext cx="2980055" cy="1397000"/>
            </a:xfrm>
            <a:custGeom>
              <a:avLst/>
              <a:gdLst/>
              <a:ahLst/>
              <a:cxnLst/>
              <a:rect l="l" t="t" r="r" b="b"/>
              <a:pathLst>
                <a:path w="2980055" h="1397000">
                  <a:moveTo>
                    <a:pt x="31775" y="957186"/>
                  </a:moveTo>
                  <a:lnTo>
                    <a:pt x="19507" y="959713"/>
                  </a:lnTo>
                  <a:lnTo>
                    <a:pt x="9385" y="966584"/>
                  </a:lnTo>
                  <a:lnTo>
                    <a:pt x="2527" y="976706"/>
                  </a:lnTo>
                  <a:lnTo>
                    <a:pt x="0" y="988999"/>
                  </a:lnTo>
                  <a:lnTo>
                    <a:pt x="0" y="1364932"/>
                  </a:lnTo>
                  <a:lnTo>
                    <a:pt x="2527" y="1377226"/>
                  </a:lnTo>
                  <a:lnTo>
                    <a:pt x="9385" y="1387348"/>
                  </a:lnTo>
                  <a:lnTo>
                    <a:pt x="19507" y="1394218"/>
                  </a:lnTo>
                  <a:lnTo>
                    <a:pt x="31775" y="1396746"/>
                  </a:lnTo>
                  <a:lnTo>
                    <a:pt x="31775" y="957186"/>
                  </a:lnTo>
                  <a:close/>
                </a:path>
                <a:path w="2980055" h="1397000">
                  <a:moveTo>
                    <a:pt x="31775" y="423646"/>
                  </a:moveTo>
                  <a:lnTo>
                    <a:pt x="19507" y="425958"/>
                  </a:lnTo>
                  <a:lnTo>
                    <a:pt x="9385" y="432320"/>
                  </a:lnTo>
                  <a:lnTo>
                    <a:pt x="2527" y="441947"/>
                  </a:lnTo>
                  <a:lnTo>
                    <a:pt x="0" y="454012"/>
                  </a:lnTo>
                  <a:lnTo>
                    <a:pt x="0" y="829945"/>
                  </a:lnTo>
                  <a:lnTo>
                    <a:pt x="2527" y="842238"/>
                  </a:lnTo>
                  <a:lnTo>
                    <a:pt x="9385" y="852360"/>
                  </a:lnTo>
                  <a:lnTo>
                    <a:pt x="19507" y="859231"/>
                  </a:lnTo>
                  <a:lnTo>
                    <a:pt x="31775" y="861758"/>
                  </a:lnTo>
                  <a:lnTo>
                    <a:pt x="31775" y="423646"/>
                  </a:lnTo>
                  <a:close/>
                </a:path>
                <a:path w="2980055" h="1397000">
                  <a:moveTo>
                    <a:pt x="31775" y="0"/>
                  </a:moveTo>
                  <a:lnTo>
                    <a:pt x="19507" y="2298"/>
                  </a:lnTo>
                  <a:lnTo>
                    <a:pt x="9385" y="8674"/>
                  </a:lnTo>
                  <a:lnTo>
                    <a:pt x="2527" y="18300"/>
                  </a:lnTo>
                  <a:lnTo>
                    <a:pt x="0" y="30365"/>
                  </a:lnTo>
                  <a:lnTo>
                    <a:pt x="0" y="211099"/>
                  </a:lnTo>
                  <a:lnTo>
                    <a:pt x="2527" y="223393"/>
                  </a:lnTo>
                  <a:lnTo>
                    <a:pt x="9385" y="233514"/>
                  </a:lnTo>
                  <a:lnTo>
                    <a:pt x="19507" y="240372"/>
                  </a:lnTo>
                  <a:lnTo>
                    <a:pt x="31775" y="242912"/>
                  </a:lnTo>
                  <a:lnTo>
                    <a:pt x="31775" y="0"/>
                  </a:lnTo>
                  <a:close/>
                </a:path>
                <a:path w="2980055" h="1397000">
                  <a:moveTo>
                    <a:pt x="2979991" y="600049"/>
                  </a:moveTo>
                  <a:lnTo>
                    <a:pt x="2977464" y="587756"/>
                  </a:lnTo>
                  <a:lnTo>
                    <a:pt x="2970606" y="577634"/>
                  </a:lnTo>
                  <a:lnTo>
                    <a:pt x="2960484" y="570763"/>
                  </a:lnTo>
                  <a:lnTo>
                    <a:pt x="2948216" y="568236"/>
                  </a:lnTo>
                  <a:lnTo>
                    <a:pt x="2948216" y="1272400"/>
                  </a:lnTo>
                  <a:lnTo>
                    <a:pt x="2960484" y="1269860"/>
                  </a:lnTo>
                  <a:lnTo>
                    <a:pt x="2970606" y="1263002"/>
                  </a:lnTo>
                  <a:lnTo>
                    <a:pt x="2977464" y="1252880"/>
                  </a:lnTo>
                  <a:lnTo>
                    <a:pt x="2979991" y="1240586"/>
                  </a:lnTo>
                  <a:lnTo>
                    <a:pt x="2979991" y="600049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634972" y="1863083"/>
              <a:ext cx="2916555" cy="5901055"/>
            </a:xfrm>
            <a:custGeom>
              <a:avLst/>
              <a:gdLst/>
              <a:ahLst/>
              <a:cxnLst/>
              <a:rect l="l" t="t" r="r" b="b"/>
              <a:pathLst>
                <a:path w="2916555" h="5901055">
                  <a:moveTo>
                    <a:pt x="2484527" y="5900759"/>
                  </a:moveTo>
                  <a:lnTo>
                    <a:pt x="431903" y="5900759"/>
                  </a:lnTo>
                  <a:lnTo>
                    <a:pt x="384876" y="5898220"/>
                  </a:lnTo>
                  <a:lnTo>
                    <a:pt x="339307" y="5890779"/>
                  </a:lnTo>
                  <a:lnTo>
                    <a:pt x="295462" y="5878700"/>
                  </a:lnTo>
                  <a:lnTo>
                    <a:pt x="253604" y="5862249"/>
                  </a:lnTo>
                  <a:lnTo>
                    <a:pt x="213999" y="5841691"/>
                  </a:lnTo>
                  <a:lnTo>
                    <a:pt x="176910" y="5817290"/>
                  </a:lnTo>
                  <a:lnTo>
                    <a:pt x="142602" y="5789310"/>
                  </a:lnTo>
                  <a:lnTo>
                    <a:pt x="111339" y="5758017"/>
                  </a:lnTo>
                  <a:lnTo>
                    <a:pt x="83387" y="5723676"/>
                  </a:lnTo>
                  <a:lnTo>
                    <a:pt x="59010" y="5686550"/>
                  </a:lnTo>
                  <a:lnTo>
                    <a:pt x="38471" y="5646906"/>
                  </a:lnTo>
                  <a:lnTo>
                    <a:pt x="22037" y="5605007"/>
                  </a:lnTo>
                  <a:lnTo>
                    <a:pt x="9970" y="5561118"/>
                  </a:lnTo>
                  <a:lnTo>
                    <a:pt x="2536" y="5515505"/>
                  </a:lnTo>
                  <a:lnTo>
                    <a:pt x="77" y="5469878"/>
                  </a:lnTo>
                  <a:lnTo>
                    <a:pt x="0" y="432327"/>
                  </a:lnTo>
                  <a:lnTo>
                    <a:pt x="541" y="410435"/>
                  </a:lnTo>
                  <a:lnTo>
                    <a:pt x="4911" y="366447"/>
                  </a:lnTo>
                  <a:lnTo>
                    <a:pt x="13180" y="324606"/>
                  </a:lnTo>
                  <a:lnTo>
                    <a:pt x="29973" y="273999"/>
                  </a:lnTo>
                  <a:lnTo>
                    <a:pt x="47916" y="235457"/>
                  </a:lnTo>
                  <a:lnTo>
                    <a:pt x="68997" y="199535"/>
                  </a:lnTo>
                  <a:lnTo>
                    <a:pt x="95833" y="160767"/>
                  </a:lnTo>
                  <a:lnTo>
                    <a:pt x="127115" y="125794"/>
                  </a:lnTo>
                  <a:lnTo>
                    <a:pt x="134699" y="119061"/>
                  </a:lnTo>
                  <a:lnTo>
                    <a:pt x="149866" y="105054"/>
                  </a:lnTo>
                  <a:lnTo>
                    <a:pt x="196153" y="69943"/>
                  </a:lnTo>
                  <a:lnTo>
                    <a:pt x="238234" y="45840"/>
                  </a:lnTo>
                  <a:lnTo>
                    <a:pt x="283301" y="26387"/>
                  </a:lnTo>
                  <a:lnTo>
                    <a:pt x="330896" y="11995"/>
                  </a:lnTo>
                  <a:lnTo>
                    <a:pt x="380577" y="3065"/>
                  </a:lnTo>
                  <a:lnTo>
                    <a:pt x="431903" y="0"/>
                  </a:lnTo>
                  <a:lnTo>
                    <a:pt x="2485972" y="0"/>
                  </a:lnTo>
                  <a:lnTo>
                    <a:pt x="2537198" y="2965"/>
                  </a:lnTo>
                  <a:lnTo>
                    <a:pt x="2586658" y="11674"/>
                  </a:lnTo>
                  <a:lnTo>
                    <a:pt x="2634032" y="25845"/>
                  </a:lnTo>
                  <a:lnTo>
                    <a:pt x="2641172" y="28918"/>
                  </a:lnTo>
                  <a:lnTo>
                    <a:pt x="431903" y="28918"/>
                  </a:lnTo>
                  <a:lnTo>
                    <a:pt x="384926" y="31634"/>
                  </a:lnTo>
                  <a:lnTo>
                    <a:pt x="339536" y="39583"/>
                  </a:lnTo>
                  <a:lnTo>
                    <a:pt x="296033" y="52464"/>
                  </a:lnTo>
                  <a:lnTo>
                    <a:pt x="254723" y="69976"/>
                  </a:lnTo>
                  <a:lnTo>
                    <a:pt x="215908" y="91821"/>
                  </a:lnTo>
                  <a:lnTo>
                    <a:pt x="179892" y="117696"/>
                  </a:lnTo>
                  <a:lnTo>
                    <a:pt x="146977" y="147302"/>
                  </a:lnTo>
                  <a:lnTo>
                    <a:pt x="117467" y="180338"/>
                  </a:lnTo>
                  <a:lnTo>
                    <a:pt x="91665" y="216504"/>
                  </a:lnTo>
                  <a:lnTo>
                    <a:pt x="69874" y="255500"/>
                  </a:lnTo>
                  <a:lnTo>
                    <a:pt x="52398" y="297025"/>
                  </a:lnTo>
                  <a:lnTo>
                    <a:pt x="39540" y="340779"/>
                  </a:lnTo>
                  <a:lnTo>
                    <a:pt x="31603" y="386462"/>
                  </a:lnTo>
                  <a:lnTo>
                    <a:pt x="28973" y="432327"/>
                  </a:lnTo>
                  <a:lnTo>
                    <a:pt x="28890" y="5469878"/>
                  </a:lnTo>
                  <a:lnTo>
                    <a:pt x="31603" y="5516900"/>
                  </a:lnTo>
                  <a:lnTo>
                    <a:pt x="39540" y="5562336"/>
                  </a:lnTo>
                  <a:lnTo>
                    <a:pt x="52398" y="5605881"/>
                  </a:lnTo>
                  <a:lnTo>
                    <a:pt x="69874" y="5647232"/>
                  </a:lnTo>
                  <a:lnTo>
                    <a:pt x="91665" y="5686085"/>
                  </a:lnTo>
                  <a:lnTo>
                    <a:pt x="117467" y="5722136"/>
                  </a:lnTo>
                  <a:lnTo>
                    <a:pt x="146977" y="5755084"/>
                  </a:lnTo>
                  <a:lnTo>
                    <a:pt x="179892" y="5784623"/>
                  </a:lnTo>
                  <a:lnTo>
                    <a:pt x="215908" y="5810450"/>
                  </a:lnTo>
                  <a:lnTo>
                    <a:pt x="254723" y="5832262"/>
                  </a:lnTo>
                  <a:lnTo>
                    <a:pt x="296033" y="5849755"/>
                  </a:lnTo>
                  <a:lnTo>
                    <a:pt x="339536" y="5862626"/>
                  </a:lnTo>
                  <a:lnTo>
                    <a:pt x="384926" y="5870571"/>
                  </a:lnTo>
                  <a:lnTo>
                    <a:pt x="431903" y="5873287"/>
                  </a:lnTo>
                  <a:lnTo>
                    <a:pt x="2634743" y="5873287"/>
                  </a:lnTo>
                  <a:lnTo>
                    <a:pt x="2620968" y="5878700"/>
                  </a:lnTo>
                  <a:lnTo>
                    <a:pt x="2577123" y="5890779"/>
                  </a:lnTo>
                  <a:lnTo>
                    <a:pt x="2531555" y="5898220"/>
                  </a:lnTo>
                  <a:lnTo>
                    <a:pt x="2484527" y="5900759"/>
                  </a:lnTo>
                  <a:close/>
                </a:path>
                <a:path w="2916555" h="5901055">
                  <a:moveTo>
                    <a:pt x="2634743" y="5873287"/>
                  </a:moveTo>
                  <a:lnTo>
                    <a:pt x="2484527" y="5873287"/>
                  </a:lnTo>
                  <a:lnTo>
                    <a:pt x="2531504" y="5870571"/>
                  </a:lnTo>
                  <a:lnTo>
                    <a:pt x="2576895" y="5862626"/>
                  </a:lnTo>
                  <a:lnTo>
                    <a:pt x="2620397" y="5849755"/>
                  </a:lnTo>
                  <a:lnTo>
                    <a:pt x="2661707" y="5832262"/>
                  </a:lnTo>
                  <a:lnTo>
                    <a:pt x="2700522" y="5810450"/>
                  </a:lnTo>
                  <a:lnTo>
                    <a:pt x="2736539" y="5784623"/>
                  </a:lnTo>
                  <a:lnTo>
                    <a:pt x="2769454" y="5755084"/>
                  </a:lnTo>
                  <a:lnTo>
                    <a:pt x="2798964" y="5722136"/>
                  </a:lnTo>
                  <a:lnTo>
                    <a:pt x="2824766" y="5686085"/>
                  </a:lnTo>
                  <a:lnTo>
                    <a:pt x="2846556" y="5647232"/>
                  </a:lnTo>
                  <a:lnTo>
                    <a:pt x="2864032" y="5605881"/>
                  </a:lnTo>
                  <a:lnTo>
                    <a:pt x="2876890" y="5562336"/>
                  </a:lnTo>
                  <a:lnTo>
                    <a:pt x="2884828" y="5516900"/>
                  </a:lnTo>
                  <a:lnTo>
                    <a:pt x="2887541" y="5469878"/>
                  </a:lnTo>
                  <a:lnTo>
                    <a:pt x="2887541" y="432327"/>
                  </a:lnTo>
                  <a:lnTo>
                    <a:pt x="2884828" y="385304"/>
                  </a:lnTo>
                  <a:lnTo>
                    <a:pt x="2876890" y="339868"/>
                  </a:lnTo>
                  <a:lnTo>
                    <a:pt x="2864032" y="296324"/>
                  </a:lnTo>
                  <a:lnTo>
                    <a:pt x="2846556" y="254973"/>
                  </a:lnTo>
                  <a:lnTo>
                    <a:pt x="2824766" y="216120"/>
                  </a:lnTo>
                  <a:lnTo>
                    <a:pt x="2798964" y="180068"/>
                  </a:lnTo>
                  <a:lnTo>
                    <a:pt x="2769454" y="147121"/>
                  </a:lnTo>
                  <a:lnTo>
                    <a:pt x="2736539" y="117582"/>
                  </a:lnTo>
                  <a:lnTo>
                    <a:pt x="2700522" y="91755"/>
                  </a:lnTo>
                  <a:lnTo>
                    <a:pt x="2661707" y="69943"/>
                  </a:lnTo>
                  <a:lnTo>
                    <a:pt x="2620397" y="52450"/>
                  </a:lnTo>
                  <a:lnTo>
                    <a:pt x="2576895" y="39579"/>
                  </a:lnTo>
                  <a:lnTo>
                    <a:pt x="2531504" y="31634"/>
                  </a:lnTo>
                  <a:lnTo>
                    <a:pt x="2484527" y="28918"/>
                  </a:lnTo>
                  <a:lnTo>
                    <a:pt x="2641172" y="28918"/>
                  </a:lnTo>
                  <a:lnTo>
                    <a:pt x="2678999" y="45198"/>
                  </a:lnTo>
                  <a:lnTo>
                    <a:pt x="2721237" y="69450"/>
                  </a:lnTo>
                  <a:lnTo>
                    <a:pt x="2760426" y="98321"/>
                  </a:lnTo>
                  <a:lnTo>
                    <a:pt x="2790760" y="125794"/>
                  </a:lnTo>
                  <a:lnTo>
                    <a:pt x="2821433" y="160970"/>
                  </a:lnTo>
                  <a:lnTo>
                    <a:pt x="2848878" y="199535"/>
                  </a:lnTo>
                  <a:lnTo>
                    <a:pt x="2869959" y="234847"/>
                  </a:lnTo>
                  <a:lnTo>
                    <a:pt x="2887180" y="273457"/>
                  </a:lnTo>
                  <a:lnTo>
                    <a:pt x="2900654" y="314259"/>
                  </a:lnTo>
                  <a:lnTo>
                    <a:pt x="2911581" y="366651"/>
                  </a:lnTo>
                  <a:lnTo>
                    <a:pt x="2915889" y="409825"/>
                  </a:lnTo>
                  <a:lnTo>
                    <a:pt x="2916431" y="432327"/>
                  </a:lnTo>
                  <a:lnTo>
                    <a:pt x="2916353" y="5469878"/>
                  </a:lnTo>
                  <a:lnTo>
                    <a:pt x="2913894" y="5515505"/>
                  </a:lnTo>
                  <a:lnTo>
                    <a:pt x="2906460" y="5561118"/>
                  </a:lnTo>
                  <a:lnTo>
                    <a:pt x="2894394" y="5605007"/>
                  </a:lnTo>
                  <a:lnTo>
                    <a:pt x="2877959" y="5646906"/>
                  </a:lnTo>
                  <a:lnTo>
                    <a:pt x="2857421" y="5686550"/>
                  </a:lnTo>
                  <a:lnTo>
                    <a:pt x="2833043" y="5723676"/>
                  </a:lnTo>
                  <a:lnTo>
                    <a:pt x="2805091" y="5758017"/>
                  </a:lnTo>
                  <a:lnTo>
                    <a:pt x="2773829" y="5789310"/>
                  </a:lnTo>
                  <a:lnTo>
                    <a:pt x="2739521" y="5817290"/>
                  </a:lnTo>
                  <a:lnTo>
                    <a:pt x="2702432" y="5841691"/>
                  </a:lnTo>
                  <a:lnTo>
                    <a:pt x="2662826" y="5862249"/>
                  </a:lnTo>
                  <a:lnTo>
                    <a:pt x="2634743" y="5873287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7269967" y="3950891"/>
            <a:ext cx="3754304" cy="2374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55140" y="8162360"/>
            <a:ext cx="5505450" cy="1133475"/>
          </a:xfrm>
          <a:prstGeom prst="rect">
            <a:avLst/>
          </a:prstGeom>
          <a:solidFill>
            <a:srgbClr val="F09C33"/>
          </a:solidFill>
        </p:spPr>
        <p:txBody>
          <a:bodyPr vert="horz" wrap="square" lIns="0" tIns="294005" rIns="0" bIns="0" rtlCol="0">
            <a:spAutoFit/>
          </a:bodyPr>
          <a:lstStyle/>
          <a:p>
            <a:pPr marL="319405">
              <a:lnSpc>
                <a:spcPct val="100000"/>
              </a:lnSpc>
              <a:spcBef>
                <a:spcPts val="2315"/>
              </a:spcBef>
            </a:pPr>
            <a:r>
              <a:rPr sz="3600" spc="-60" dirty="0">
                <a:latin typeface="Arial"/>
                <a:cs typeface="Arial"/>
              </a:rPr>
              <a:t>IN-GAME</a:t>
            </a:r>
            <a:r>
              <a:rPr sz="3600" spc="-105" dirty="0">
                <a:latin typeface="Arial"/>
                <a:cs typeface="Arial"/>
              </a:rPr>
              <a:t> </a:t>
            </a:r>
            <a:r>
              <a:rPr sz="3600" spc="-125" dirty="0">
                <a:latin typeface="Arial"/>
                <a:cs typeface="Arial"/>
              </a:rPr>
              <a:t>ADVERTISING</a:t>
            </a:r>
            <a:endParaRPr sz="3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642494" y="8162391"/>
            <a:ext cx="5276850" cy="1133475"/>
          </a:xfrm>
          <a:prstGeom prst="rect">
            <a:avLst/>
          </a:prstGeom>
          <a:solidFill>
            <a:srgbClr val="F09C33"/>
          </a:solidFill>
        </p:spPr>
        <p:txBody>
          <a:bodyPr vert="horz" wrap="square" lIns="0" tIns="294005" rIns="0" bIns="0" rtlCol="0">
            <a:spAutoFit/>
          </a:bodyPr>
          <a:lstStyle/>
          <a:p>
            <a:pPr marL="584200">
              <a:lnSpc>
                <a:spcPct val="100000"/>
              </a:lnSpc>
              <a:spcBef>
                <a:spcPts val="2315"/>
              </a:spcBef>
            </a:pPr>
            <a:r>
              <a:rPr sz="3600" spc="-60" dirty="0">
                <a:latin typeface="Arial"/>
                <a:cs typeface="Arial"/>
              </a:rPr>
              <a:t>IN-GAME</a:t>
            </a:r>
            <a:r>
              <a:rPr sz="3600" spc="-105" dirty="0">
                <a:latin typeface="Arial"/>
                <a:cs typeface="Arial"/>
              </a:rPr>
              <a:t> </a:t>
            </a:r>
            <a:r>
              <a:rPr sz="3600" spc="-240" dirty="0">
                <a:latin typeface="Arial"/>
                <a:cs typeface="Arial"/>
              </a:rPr>
              <a:t>PURCHASE</a:t>
            </a:r>
            <a:endParaRPr sz="36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6324853" y="554388"/>
            <a:ext cx="57251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200" dirty="0">
                <a:latin typeface="Arial"/>
                <a:cs typeface="Arial"/>
              </a:rPr>
              <a:t>HOW </a:t>
            </a:r>
            <a:r>
              <a:rPr sz="4000" b="0" spc="-320" dirty="0">
                <a:latin typeface="Arial"/>
                <a:cs typeface="Arial"/>
              </a:rPr>
              <a:t>DO </a:t>
            </a:r>
            <a:r>
              <a:rPr sz="4000" b="0" spc="-270" dirty="0">
                <a:latin typeface="Arial"/>
                <a:cs typeface="Arial"/>
              </a:rPr>
              <a:t>WE</a:t>
            </a:r>
            <a:r>
              <a:rPr sz="4000" b="0" spc="-585" dirty="0">
                <a:latin typeface="Arial"/>
                <a:cs typeface="Arial"/>
              </a:rPr>
              <a:t> </a:t>
            </a:r>
            <a:r>
              <a:rPr sz="4000" b="0" spc="-40" dirty="0">
                <a:latin typeface="Arial"/>
                <a:cs typeface="Arial"/>
              </a:rPr>
              <a:t>MONETIZE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</TotalTime>
  <Words>308</Words>
  <Application>Microsoft Office PowerPoint</Application>
  <PresentationFormat>Custom</PresentationFormat>
  <Paragraphs>109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Arial Black</vt:lpstr>
      <vt:lpstr>Calibri</vt:lpstr>
      <vt:lpstr>Mukti Narrow</vt:lpstr>
      <vt:lpstr>Times New Roman</vt:lpstr>
      <vt:lpstr>Trebuchet MS</vt:lpstr>
      <vt:lpstr>Verdana</vt:lpstr>
      <vt:lpstr>Office Theme</vt:lpstr>
      <vt:lpstr>PowerPoint Presentation</vt:lpstr>
      <vt:lpstr>ADVANTAGES OF INSTALLING OUR GAME</vt:lpstr>
      <vt:lpstr>ABOUT THE GAME</vt:lpstr>
      <vt:lpstr>Advertising Through Hashtags                   Collecting Plastics</vt:lpstr>
      <vt:lpstr>LEADERBOARD</vt:lpstr>
      <vt:lpstr>System  Architecture  of the app</vt:lpstr>
      <vt:lpstr>PowerPoint Presentation</vt:lpstr>
      <vt:lpstr>PowerPoint Presentation</vt:lpstr>
      <vt:lpstr>HOW DO WE MONETIZE</vt:lpstr>
      <vt:lpstr>CAPITAL  OVERFLOW</vt:lpstr>
      <vt:lpstr>PowerPoint Presentation</vt:lpstr>
      <vt:lpstr>HOW DO WE GET OUR FUNDINGS?</vt:lpstr>
      <vt:lpstr>HOW OUR COMPANY GETS BENEFITTED</vt:lpstr>
      <vt:lpstr>30% 30% of the total game income will be given to the  season winner</vt:lpstr>
      <vt:lpstr>Total income</vt:lpstr>
      <vt:lpstr>Future Goals Of Ritu.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ঋতু</dc:title>
  <dc:creator>Zunayeed Asaf</dc:creator>
  <cp:keywords>DAEwvyxbnzE,BAEojzTCzoc</cp:keywords>
  <cp:lastModifiedBy>Windows User</cp:lastModifiedBy>
  <cp:revision>10</cp:revision>
  <dcterms:created xsi:type="dcterms:W3CDTF">2021-11-26T06:23:19Z</dcterms:created>
  <dcterms:modified xsi:type="dcterms:W3CDTF">2021-11-26T10:43:18Z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2021-11-26T00:00:00Z</vt:filetime>
  </property>
  <property fmtid="{D5CDD505-2E9C-101B-9397-08002B2CF9AE}" pid="3" name="Creator">
    <vt:lpwstr>Canva</vt:lpwstr>
  </property>
  <property fmtid="{D5CDD505-2E9C-101B-9397-08002B2CF9AE}" pid="4" name="LastSaved">
    <vt:filetime>2021-11-26T00:00:00Z</vt:filetime>
  </property>
</Properties>
</file>